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  <p:sldMasterId id="2147483662" r:id="rId2"/>
  </p:sldMasterIdLst>
  <p:notesMasterIdLst>
    <p:notesMasterId r:id="rId64"/>
  </p:notesMasterIdLst>
  <p:sldIdLst>
    <p:sldId id="256" r:id="rId3"/>
    <p:sldId id="345" r:id="rId4"/>
    <p:sldId id="346" r:id="rId5"/>
    <p:sldId id="304" r:id="rId6"/>
    <p:sldId id="348" r:id="rId7"/>
    <p:sldId id="295" r:id="rId8"/>
    <p:sldId id="352" r:id="rId9"/>
    <p:sldId id="355" r:id="rId10"/>
    <p:sldId id="356" r:id="rId11"/>
    <p:sldId id="357" r:id="rId12"/>
    <p:sldId id="358" r:id="rId13"/>
    <p:sldId id="359" r:id="rId14"/>
    <p:sldId id="362" r:id="rId15"/>
    <p:sldId id="360" r:id="rId16"/>
    <p:sldId id="299" r:id="rId17"/>
    <p:sldId id="347" r:id="rId18"/>
    <p:sldId id="363" r:id="rId19"/>
    <p:sldId id="364" r:id="rId20"/>
    <p:sldId id="365" r:id="rId21"/>
    <p:sldId id="296" r:id="rId22"/>
    <p:sldId id="351" r:id="rId23"/>
    <p:sldId id="368" r:id="rId24"/>
    <p:sldId id="349" r:id="rId25"/>
    <p:sldId id="366" r:id="rId26"/>
    <p:sldId id="369" r:id="rId27"/>
    <p:sldId id="350" r:id="rId28"/>
    <p:sldId id="367" r:id="rId29"/>
    <p:sldId id="300" r:id="rId30"/>
    <p:sldId id="305" r:id="rId31"/>
    <p:sldId id="307" r:id="rId32"/>
    <p:sldId id="308" r:id="rId33"/>
    <p:sldId id="309" r:id="rId34"/>
    <p:sldId id="310" r:id="rId35"/>
    <p:sldId id="311" r:id="rId36"/>
    <p:sldId id="312" r:id="rId37"/>
    <p:sldId id="313" r:id="rId38"/>
    <p:sldId id="314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3" r:id="rId62"/>
    <p:sldId id="344" r:id="rId63"/>
  </p:sldIdLst>
  <p:sldSz cx="9144000" cy="5143500" type="screen16x9"/>
  <p:notesSz cx="6858000" cy="9144000"/>
  <p:embeddedFontLst>
    <p:embeddedFont>
      <p:font typeface="Fira Sans Extra Condensed SemiBold" charset="0"/>
      <p:regular r:id="rId65"/>
      <p:bold r:id="rId66"/>
      <p:italic r:id="rId67"/>
      <p:boldItalic r:id="rId68"/>
    </p:embeddedFont>
    <p:embeddedFont>
      <p:font typeface="Fira Sans Extra Condensed" charset="0"/>
      <p:regular r:id="rId69"/>
      <p:bold r:id="rId70"/>
      <p:italic r:id="rId71"/>
      <p:boldItalic r:id="rId72"/>
    </p:embeddedFont>
    <p:embeddedFont>
      <p:font typeface="Roboto" charset="0"/>
      <p:regular r:id="rId73"/>
      <p:bold r:id="rId74"/>
      <p:italic r:id="rId75"/>
      <p:boldItalic r:id="rId76"/>
    </p:embeddedFont>
    <p:embeddedFont>
      <p:font typeface="Calibri" pitchFamily="34" charset="0"/>
      <p:regular r:id="rId77"/>
      <p:bold r:id="rId78"/>
      <p:italic r:id="rId79"/>
      <p:boldItalic r:id="rId80"/>
    </p:embeddedFont>
    <p:embeddedFont>
      <p:font typeface="Aparajita" charset="0"/>
      <p:regular r:id="rId81"/>
      <p:bold r:id="rId82"/>
      <p:italic r:id="rId83"/>
      <p:boldItalic r:id="rId8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36B6DA22-03BA-4E09-A2DC-B916EAB3F07F}">
  <a:tblStyle styleId="{36B6DA22-03BA-4E09-A2DC-B916EAB3F07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-736" y="-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font" Target="fonts/font4.fntdata"/><Relationship Id="rId76" Type="http://schemas.openxmlformats.org/officeDocument/2006/relationships/font" Target="fonts/font12.fntdata"/><Relationship Id="rId84" Type="http://schemas.openxmlformats.org/officeDocument/2006/relationships/font" Target="fonts/font20.fntdata"/><Relationship Id="rId7" Type="http://schemas.openxmlformats.org/officeDocument/2006/relationships/slide" Target="slides/slide5.xml"/><Relationship Id="rId71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font" Target="fonts/font2.fntdata"/><Relationship Id="rId74" Type="http://schemas.openxmlformats.org/officeDocument/2006/relationships/font" Target="fonts/font10.fntdata"/><Relationship Id="rId79" Type="http://schemas.openxmlformats.org/officeDocument/2006/relationships/font" Target="fonts/font15.fntdata"/><Relationship Id="rId87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font" Target="fonts/font18.fntdata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5.fntdata"/><Relationship Id="rId77" Type="http://schemas.openxmlformats.org/officeDocument/2006/relationships/font" Target="fonts/font13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8.fntdata"/><Relationship Id="rId80" Type="http://schemas.openxmlformats.org/officeDocument/2006/relationships/font" Target="fonts/font16.fntdata"/><Relationship Id="rId85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font" Target="fonts/font3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font" Target="fonts/font6.fntdata"/><Relationship Id="rId75" Type="http://schemas.openxmlformats.org/officeDocument/2006/relationships/font" Target="fonts/font11.fntdata"/><Relationship Id="rId83" Type="http://schemas.openxmlformats.org/officeDocument/2006/relationships/font" Target="fonts/font19.fntdata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font" Target="fonts/font1.fntdata"/><Relationship Id="rId73" Type="http://schemas.openxmlformats.org/officeDocument/2006/relationships/font" Target="fonts/font9.fntdata"/><Relationship Id="rId78" Type="http://schemas.openxmlformats.org/officeDocument/2006/relationships/font" Target="fonts/font14.fntdata"/><Relationship Id="rId81" Type="http://schemas.openxmlformats.org/officeDocument/2006/relationships/font" Target="fonts/font17.fntdata"/><Relationship Id="rId86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07767923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dcb566e1d5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gdcb566e1d5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125753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572000" y="1391400"/>
            <a:ext cx="4114800" cy="194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5200"/>
              <a:buNone/>
              <a:defRPr sz="6000" b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572000" y="3333900"/>
            <a:ext cx="4114800" cy="41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6A9E8-7A52-4BFB-AF04-2A7A8891B12E}" type="datetimeFigureOut">
              <a:rPr lang="ar-S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21/10/1447</a:t>
            </a:fld>
            <a:endParaRPr lang="ar-S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448A9-A01B-46E9-B1D2-55B533F7D959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36067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48829-1B70-4A68-BE28-49A73AB5F044}" type="datetimeFigureOut">
              <a:rPr lang="ar-S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21/10/1447</a:t>
            </a:fld>
            <a:endParaRPr lang="ar-S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8C349-8B75-47AB-B0BC-EF432957127B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798885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r">
              <a:defRPr sz="3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C4D7E-7BB6-40D3-B966-1F2158063A76}" type="datetimeFigureOut">
              <a:rPr lang="ar-S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21/10/1447</a:t>
            </a:fld>
            <a:endParaRPr lang="ar-S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BEAED-823D-4676-82E5-7621C8823C5D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395477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9C861-DD36-4637-8BA8-89B2510F9548}" type="datetimeFigureOut">
              <a:rPr lang="ar-S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21/10/1447</a:t>
            </a:fld>
            <a:endParaRPr lang="ar-S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1BE72-CBBB-42B8-8570-7EC824719F59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216565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49056-C422-4C74-A6ED-82B07B8D56F7}" type="datetimeFigureOut">
              <a:rPr lang="ar-S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21/10/1447</a:t>
            </a:fld>
            <a:endParaRPr lang="ar-S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C24EFF-C6BC-46C1-B809-C01C52129E46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9406905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BA8B0-BE60-44BF-BB16-8BF54DAEF15A}" type="datetimeFigureOut">
              <a:rPr lang="ar-S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21/10/1447</a:t>
            </a:fld>
            <a:endParaRPr lang="ar-S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94914-2866-4602-A5B9-285903056BA9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456974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94F75-DB8B-43D7-88C4-89F893E8C842}" type="datetimeFigureOut">
              <a:rPr lang="ar-S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21/10/1447</a:t>
            </a:fld>
            <a:endParaRPr lang="ar-S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01327B-02B3-413A-A3E1-B2CFFD7E7C10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808890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r">
              <a:defRPr sz="15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DD186-1FD5-4259-A69C-FA54BFF05D92}" type="datetimeFigureOut">
              <a:rPr lang="ar-S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21/10/1447</a:t>
            </a:fld>
            <a:endParaRPr lang="ar-S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E6DE71-5404-4743-B8CC-4570F6AFB88A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000091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r">
              <a:defRPr sz="15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ar-SA" noProof="0" dirty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ACADD-424B-4627-BC26-4DC605947F14}" type="datetimeFigureOut">
              <a:rPr lang="ar-S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21/10/1447</a:t>
            </a:fld>
            <a:endParaRPr lang="ar-S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CDB461-BE0A-4E52-B73F-FC5B0E5A020B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0916728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3AD24-7C41-4EC0-A1EB-CB01BC114342}" type="datetimeFigureOut">
              <a:rPr lang="ar-S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21/10/1447</a:t>
            </a:fld>
            <a:endParaRPr lang="ar-S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4C143-12D6-4882-BD32-ACE7DDFBA499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0541586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B5A78-89A7-41CE-AEEB-6CEE2543D115}" type="datetimeFigureOut">
              <a:rPr lang="ar-S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21/10/1447</a:t>
            </a:fld>
            <a:endParaRPr lang="ar-S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41577B-FA97-41C0-A6F7-BF88F95ADE1F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4289971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457200" y="1247950"/>
            <a:ext cx="8229600" cy="30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152475"/>
            <a:ext cx="8229600" cy="3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عنصر نائب للعنوان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7" name="عنصر نائب للنص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rtl="1">
              <a:buClrTx/>
              <a:buFontTx/>
              <a:buNone/>
              <a:defRPr/>
            </a:pPr>
            <a:fld id="{6E5A7569-8C08-4CFB-AD39-BD80BAFA55C6}" type="datetimeFigureOut">
              <a:rPr lang="ar-SA" kern="1200">
                <a:solidFill>
                  <a:prstClr val="black">
                    <a:tint val="75000"/>
                  </a:prstClr>
                </a:solidFill>
              </a:rPr>
              <a:pPr rtl="1">
                <a:buClrTx/>
                <a:buFontTx/>
                <a:buNone/>
                <a:defRPr/>
              </a:pPr>
              <a:t>21/10/1447</a:t>
            </a:fld>
            <a:endParaRPr lang="ar-SA" kern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rtl="1">
              <a:buClrTx/>
              <a:buFontTx/>
              <a:buNone/>
              <a:defRPr/>
            </a:pPr>
            <a:endParaRPr lang="ar-SA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9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C1F7B824-4944-47B3-A753-89CACB598866}" type="slidenum">
              <a:rPr lang="ar-SA" kern="1200" smtClean="0">
                <a:cs typeface="Arial" panose="020B0604020202020204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‹#›</a:t>
            </a:fld>
            <a:endParaRPr lang="ar-SA" kern="1200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4858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342900" algn="ctr" rtl="1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685800" algn="ctr" rtl="1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028700" algn="ctr" rtl="1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371600" algn="ctr" rtl="1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257175" indent="-257175" algn="r" rtl="1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r" rtl="1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rtl="1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rtl="1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rtl="1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Evidence-based_medicine" TargetMode="External"/><Relationship Id="rId3" Type="http://schemas.openxmlformats.org/officeDocument/2006/relationships/hyperlink" Target="https://en.wikipedia.org/wiki/Radiology" TargetMode="External"/><Relationship Id="rId7" Type="http://schemas.openxmlformats.org/officeDocument/2006/relationships/hyperlink" Target="https://en.wikipedia.org/wiki/Pathology_as_a_medical_specialty" TargetMode="External"/><Relationship Id="rId2" Type="http://schemas.openxmlformats.org/officeDocument/2006/relationships/hyperlink" Target="https://en.wikipedia.org/wiki/Clinical_laboratory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en.wikipedia.org/wiki/Gamma_camera" TargetMode="External"/><Relationship Id="rId5" Type="http://schemas.openxmlformats.org/officeDocument/2006/relationships/hyperlink" Target="https://en.wikipedia.org/wiki/Nuclear_medicine" TargetMode="External"/><Relationship Id="rId4" Type="http://schemas.openxmlformats.org/officeDocument/2006/relationships/hyperlink" Target="https://en.wikipedia.org/wiki/X-ray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Medical_specialty" TargetMode="Externa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>
            <a:spLocks noGrp="1"/>
          </p:cNvSpPr>
          <p:nvPr>
            <p:ph type="ctrTitle"/>
          </p:nvPr>
        </p:nvSpPr>
        <p:spPr>
          <a:xfrm>
            <a:off x="4536092" y="323425"/>
            <a:ext cx="4114800" cy="194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RS" dirty="0" smtClean="0"/>
              <a:t>Clinical Medicine</a:t>
            </a:r>
            <a:endParaRPr dirty="0"/>
          </a:p>
        </p:txBody>
      </p:sp>
      <p:sp>
        <p:nvSpPr>
          <p:cNvPr id="47" name="Google Shape;47;p15"/>
          <p:cNvSpPr txBox="1">
            <a:spLocks noGrp="1"/>
          </p:cNvSpPr>
          <p:nvPr>
            <p:ph type="subTitle" idx="1"/>
          </p:nvPr>
        </p:nvSpPr>
        <p:spPr>
          <a:xfrm>
            <a:off x="3875495" y="2549162"/>
            <a:ext cx="5104118" cy="41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sr-Latn-RS" b="1" dirty="0"/>
              <a:t>Asst. Prof. Dr. Valentina Opancina, MD, PhD, Assistant Professor</a:t>
            </a:r>
            <a:endParaRPr lang="en-US" b="1" dirty="0"/>
          </a:p>
          <a:p>
            <a:pPr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endParaRPr lang="en-US" b="1" dirty="0"/>
          </a:p>
          <a:p>
            <a:pPr algn="ctr"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sr-Latn-RS" sz="1600" b="1" dirty="0" smtClean="0"/>
              <a:t>Department of Radiology</a:t>
            </a:r>
          </a:p>
          <a:p>
            <a:pPr algn="ctr"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en-US" sz="1600" b="1" dirty="0" smtClean="0"/>
              <a:t>Department </a:t>
            </a:r>
            <a:r>
              <a:rPr lang="en-US" sz="1600" b="1" dirty="0"/>
              <a:t>of Communication Skills, Ethics and Psychology</a:t>
            </a:r>
          </a:p>
          <a:p>
            <a:pPr algn="ctr"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en-US" sz="1600" b="1" dirty="0"/>
              <a:t>Faculty of medical sciences, University of </a:t>
            </a:r>
            <a:r>
              <a:rPr lang="en-US" sz="1600" b="1" dirty="0" err="1"/>
              <a:t>Kragujevac</a:t>
            </a:r>
            <a:endParaRPr lang="en-US" sz="1600" b="1" dirty="0"/>
          </a:p>
        </p:txBody>
      </p:sp>
      <p:grpSp>
        <p:nvGrpSpPr>
          <p:cNvPr id="48" name="Google Shape;48;p15"/>
          <p:cNvGrpSpPr/>
          <p:nvPr/>
        </p:nvGrpSpPr>
        <p:grpSpPr>
          <a:xfrm>
            <a:off x="457187" y="411450"/>
            <a:ext cx="1972284" cy="4320380"/>
            <a:chOff x="457200" y="832358"/>
            <a:chExt cx="1780200" cy="3899612"/>
          </a:xfrm>
        </p:grpSpPr>
        <p:sp>
          <p:nvSpPr>
            <p:cNvPr id="49" name="Google Shape;49;p15"/>
            <p:cNvSpPr/>
            <p:nvPr/>
          </p:nvSpPr>
          <p:spPr>
            <a:xfrm>
              <a:off x="457200" y="4333570"/>
              <a:ext cx="1780200" cy="398400"/>
            </a:xfrm>
            <a:prstGeom prst="ellipse">
              <a:avLst/>
            </a:prstGeom>
            <a:solidFill>
              <a:srgbClr val="666666">
                <a:alpha val="125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15"/>
            <p:cNvSpPr/>
            <p:nvPr/>
          </p:nvSpPr>
          <p:spPr>
            <a:xfrm>
              <a:off x="1043778" y="1432014"/>
              <a:ext cx="164405" cy="300626"/>
            </a:xfrm>
            <a:custGeom>
              <a:avLst/>
              <a:gdLst/>
              <a:ahLst/>
              <a:cxnLst/>
              <a:rect l="l" t="t" r="r" b="b"/>
              <a:pathLst>
                <a:path w="7414" h="13557" fill="none" extrusionOk="0">
                  <a:moveTo>
                    <a:pt x="7413" y="0"/>
                  </a:moveTo>
                  <a:lnTo>
                    <a:pt x="7413" y="0"/>
                  </a:lnTo>
                  <a:lnTo>
                    <a:pt x="7321" y="10"/>
                  </a:lnTo>
                  <a:lnTo>
                    <a:pt x="7055" y="41"/>
                  </a:lnTo>
                  <a:lnTo>
                    <a:pt x="6860" y="72"/>
                  </a:lnTo>
                  <a:lnTo>
                    <a:pt x="6635" y="113"/>
                  </a:lnTo>
                  <a:lnTo>
                    <a:pt x="6379" y="174"/>
                  </a:lnTo>
                  <a:lnTo>
                    <a:pt x="6092" y="256"/>
                  </a:lnTo>
                  <a:lnTo>
                    <a:pt x="5775" y="348"/>
                  </a:lnTo>
                  <a:lnTo>
                    <a:pt x="5437" y="471"/>
                  </a:lnTo>
                  <a:lnTo>
                    <a:pt x="5068" y="614"/>
                  </a:lnTo>
                  <a:lnTo>
                    <a:pt x="4690" y="778"/>
                  </a:lnTo>
                  <a:lnTo>
                    <a:pt x="4280" y="973"/>
                  </a:lnTo>
                  <a:lnTo>
                    <a:pt x="3871" y="1208"/>
                  </a:lnTo>
                  <a:lnTo>
                    <a:pt x="3440" y="1464"/>
                  </a:lnTo>
                  <a:lnTo>
                    <a:pt x="3215" y="1608"/>
                  </a:lnTo>
                  <a:lnTo>
                    <a:pt x="3000" y="1761"/>
                  </a:lnTo>
                  <a:lnTo>
                    <a:pt x="3000" y="1761"/>
                  </a:lnTo>
                  <a:lnTo>
                    <a:pt x="2816" y="1894"/>
                  </a:lnTo>
                  <a:lnTo>
                    <a:pt x="2621" y="2058"/>
                  </a:lnTo>
                  <a:lnTo>
                    <a:pt x="2406" y="2242"/>
                  </a:lnTo>
                  <a:lnTo>
                    <a:pt x="2181" y="2468"/>
                  </a:lnTo>
                  <a:lnTo>
                    <a:pt x="1946" y="2713"/>
                  </a:lnTo>
                  <a:lnTo>
                    <a:pt x="1700" y="2980"/>
                  </a:lnTo>
                  <a:lnTo>
                    <a:pt x="1464" y="3266"/>
                  </a:lnTo>
                  <a:lnTo>
                    <a:pt x="1229" y="3584"/>
                  </a:lnTo>
                  <a:lnTo>
                    <a:pt x="1004" y="3911"/>
                  </a:lnTo>
                  <a:lnTo>
                    <a:pt x="799" y="4260"/>
                  </a:lnTo>
                  <a:lnTo>
                    <a:pt x="696" y="4434"/>
                  </a:lnTo>
                  <a:lnTo>
                    <a:pt x="604" y="4618"/>
                  </a:lnTo>
                  <a:lnTo>
                    <a:pt x="512" y="4802"/>
                  </a:lnTo>
                  <a:lnTo>
                    <a:pt x="430" y="4997"/>
                  </a:lnTo>
                  <a:lnTo>
                    <a:pt x="348" y="5181"/>
                  </a:lnTo>
                  <a:lnTo>
                    <a:pt x="287" y="5376"/>
                  </a:lnTo>
                  <a:lnTo>
                    <a:pt x="215" y="5580"/>
                  </a:lnTo>
                  <a:lnTo>
                    <a:pt x="164" y="5775"/>
                  </a:lnTo>
                  <a:lnTo>
                    <a:pt x="123" y="5980"/>
                  </a:lnTo>
                  <a:lnTo>
                    <a:pt x="82" y="6185"/>
                  </a:lnTo>
                  <a:lnTo>
                    <a:pt x="62" y="6389"/>
                  </a:lnTo>
                  <a:lnTo>
                    <a:pt x="41" y="6594"/>
                  </a:lnTo>
                  <a:lnTo>
                    <a:pt x="41" y="6594"/>
                  </a:lnTo>
                  <a:lnTo>
                    <a:pt x="21" y="7024"/>
                  </a:lnTo>
                  <a:lnTo>
                    <a:pt x="10" y="7444"/>
                  </a:lnTo>
                  <a:lnTo>
                    <a:pt x="0" y="7843"/>
                  </a:lnTo>
                  <a:lnTo>
                    <a:pt x="0" y="8232"/>
                  </a:lnTo>
                  <a:lnTo>
                    <a:pt x="21" y="8959"/>
                  </a:lnTo>
                  <a:lnTo>
                    <a:pt x="62" y="9645"/>
                  </a:lnTo>
                  <a:lnTo>
                    <a:pt x="123" y="10270"/>
                  </a:lnTo>
                  <a:lnTo>
                    <a:pt x="195" y="10843"/>
                  </a:lnTo>
                  <a:lnTo>
                    <a:pt x="266" y="11355"/>
                  </a:lnTo>
                  <a:lnTo>
                    <a:pt x="359" y="11816"/>
                  </a:lnTo>
                  <a:lnTo>
                    <a:pt x="451" y="12226"/>
                  </a:lnTo>
                  <a:lnTo>
                    <a:pt x="533" y="12584"/>
                  </a:lnTo>
                  <a:lnTo>
                    <a:pt x="625" y="12881"/>
                  </a:lnTo>
                  <a:lnTo>
                    <a:pt x="696" y="13127"/>
                  </a:lnTo>
                  <a:lnTo>
                    <a:pt x="819" y="13454"/>
                  </a:lnTo>
                  <a:lnTo>
                    <a:pt x="860" y="13557"/>
                  </a:lnTo>
                </a:path>
              </a:pathLst>
            </a:custGeom>
            <a:noFill/>
            <a:ln w="34825" cap="rnd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15"/>
            <p:cNvSpPr/>
            <p:nvPr/>
          </p:nvSpPr>
          <p:spPr>
            <a:xfrm>
              <a:off x="1379809" y="1424053"/>
              <a:ext cx="129901" cy="269981"/>
            </a:xfrm>
            <a:custGeom>
              <a:avLst/>
              <a:gdLst/>
              <a:ahLst/>
              <a:cxnLst/>
              <a:rect l="l" t="t" r="r" b="b"/>
              <a:pathLst>
                <a:path w="5858" h="12175" fill="none" extrusionOk="0">
                  <a:moveTo>
                    <a:pt x="5622" y="12175"/>
                  </a:moveTo>
                  <a:lnTo>
                    <a:pt x="5622" y="12175"/>
                  </a:lnTo>
                  <a:lnTo>
                    <a:pt x="5684" y="11233"/>
                  </a:lnTo>
                  <a:lnTo>
                    <a:pt x="5735" y="10219"/>
                  </a:lnTo>
                  <a:lnTo>
                    <a:pt x="5786" y="9011"/>
                  </a:lnTo>
                  <a:lnTo>
                    <a:pt x="5837" y="7711"/>
                  </a:lnTo>
                  <a:lnTo>
                    <a:pt x="5847" y="7066"/>
                  </a:lnTo>
                  <a:lnTo>
                    <a:pt x="5858" y="6441"/>
                  </a:lnTo>
                  <a:lnTo>
                    <a:pt x="5858" y="5857"/>
                  </a:lnTo>
                  <a:lnTo>
                    <a:pt x="5847" y="5325"/>
                  </a:lnTo>
                  <a:lnTo>
                    <a:pt x="5827" y="4854"/>
                  </a:lnTo>
                  <a:lnTo>
                    <a:pt x="5796" y="4465"/>
                  </a:lnTo>
                  <a:lnTo>
                    <a:pt x="5796" y="4465"/>
                  </a:lnTo>
                  <a:lnTo>
                    <a:pt x="5776" y="4281"/>
                  </a:lnTo>
                  <a:lnTo>
                    <a:pt x="5745" y="4096"/>
                  </a:lnTo>
                  <a:lnTo>
                    <a:pt x="5704" y="3912"/>
                  </a:lnTo>
                  <a:lnTo>
                    <a:pt x="5663" y="3738"/>
                  </a:lnTo>
                  <a:lnTo>
                    <a:pt x="5612" y="3574"/>
                  </a:lnTo>
                  <a:lnTo>
                    <a:pt x="5550" y="3410"/>
                  </a:lnTo>
                  <a:lnTo>
                    <a:pt x="5489" y="3247"/>
                  </a:lnTo>
                  <a:lnTo>
                    <a:pt x="5428" y="3093"/>
                  </a:lnTo>
                  <a:lnTo>
                    <a:pt x="5346" y="2950"/>
                  </a:lnTo>
                  <a:lnTo>
                    <a:pt x="5274" y="2806"/>
                  </a:lnTo>
                  <a:lnTo>
                    <a:pt x="5192" y="2663"/>
                  </a:lnTo>
                  <a:lnTo>
                    <a:pt x="5100" y="2530"/>
                  </a:lnTo>
                  <a:lnTo>
                    <a:pt x="4916" y="2274"/>
                  </a:lnTo>
                  <a:lnTo>
                    <a:pt x="4711" y="2038"/>
                  </a:lnTo>
                  <a:lnTo>
                    <a:pt x="4486" y="1813"/>
                  </a:lnTo>
                  <a:lnTo>
                    <a:pt x="4260" y="1608"/>
                  </a:lnTo>
                  <a:lnTo>
                    <a:pt x="4015" y="1424"/>
                  </a:lnTo>
                  <a:lnTo>
                    <a:pt x="3769" y="1250"/>
                  </a:lnTo>
                  <a:lnTo>
                    <a:pt x="3513" y="1086"/>
                  </a:lnTo>
                  <a:lnTo>
                    <a:pt x="3257" y="943"/>
                  </a:lnTo>
                  <a:lnTo>
                    <a:pt x="2991" y="810"/>
                  </a:lnTo>
                  <a:lnTo>
                    <a:pt x="2735" y="697"/>
                  </a:lnTo>
                  <a:lnTo>
                    <a:pt x="2469" y="584"/>
                  </a:lnTo>
                  <a:lnTo>
                    <a:pt x="2213" y="492"/>
                  </a:lnTo>
                  <a:lnTo>
                    <a:pt x="1967" y="400"/>
                  </a:lnTo>
                  <a:lnTo>
                    <a:pt x="1721" y="328"/>
                  </a:lnTo>
                  <a:lnTo>
                    <a:pt x="1486" y="267"/>
                  </a:lnTo>
                  <a:lnTo>
                    <a:pt x="1260" y="206"/>
                  </a:lnTo>
                  <a:lnTo>
                    <a:pt x="841" y="124"/>
                  </a:lnTo>
                  <a:lnTo>
                    <a:pt x="503" y="62"/>
                  </a:lnTo>
                  <a:lnTo>
                    <a:pt x="236" y="21"/>
                  </a:lnTo>
                  <a:lnTo>
                    <a:pt x="1" y="1"/>
                  </a:lnTo>
                </a:path>
              </a:pathLst>
            </a:custGeom>
            <a:noFill/>
            <a:ln w="34825" cap="rnd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15"/>
            <p:cNvSpPr/>
            <p:nvPr/>
          </p:nvSpPr>
          <p:spPr>
            <a:xfrm>
              <a:off x="1061940" y="832358"/>
              <a:ext cx="463191" cy="398485"/>
            </a:xfrm>
            <a:custGeom>
              <a:avLst/>
              <a:gdLst/>
              <a:ahLst/>
              <a:cxnLst/>
              <a:rect l="l" t="t" r="r" b="b"/>
              <a:pathLst>
                <a:path w="20888" h="17970" extrusionOk="0">
                  <a:moveTo>
                    <a:pt x="13157" y="0"/>
                  </a:moveTo>
                  <a:lnTo>
                    <a:pt x="12963" y="10"/>
                  </a:lnTo>
                  <a:lnTo>
                    <a:pt x="12779" y="20"/>
                  </a:lnTo>
                  <a:lnTo>
                    <a:pt x="12430" y="61"/>
                  </a:lnTo>
                  <a:lnTo>
                    <a:pt x="12103" y="123"/>
                  </a:lnTo>
                  <a:lnTo>
                    <a:pt x="11806" y="195"/>
                  </a:lnTo>
                  <a:lnTo>
                    <a:pt x="11529" y="287"/>
                  </a:lnTo>
                  <a:lnTo>
                    <a:pt x="11284" y="379"/>
                  </a:lnTo>
                  <a:lnTo>
                    <a:pt x="11058" y="471"/>
                  </a:lnTo>
                  <a:lnTo>
                    <a:pt x="10874" y="563"/>
                  </a:lnTo>
                  <a:lnTo>
                    <a:pt x="10710" y="645"/>
                  </a:lnTo>
                  <a:lnTo>
                    <a:pt x="10495" y="778"/>
                  </a:lnTo>
                  <a:lnTo>
                    <a:pt x="10424" y="819"/>
                  </a:lnTo>
                  <a:lnTo>
                    <a:pt x="9973" y="727"/>
                  </a:lnTo>
                  <a:lnTo>
                    <a:pt x="9553" y="666"/>
                  </a:lnTo>
                  <a:lnTo>
                    <a:pt x="9154" y="614"/>
                  </a:lnTo>
                  <a:lnTo>
                    <a:pt x="8785" y="594"/>
                  </a:lnTo>
                  <a:lnTo>
                    <a:pt x="8427" y="594"/>
                  </a:lnTo>
                  <a:lnTo>
                    <a:pt x="8099" y="604"/>
                  </a:lnTo>
                  <a:lnTo>
                    <a:pt x="7792" y="635"/>
                  </a:lnTo>
                  <a:lnTo>
                    <a:pt x="7506" y="686"/>
                  </a:lnTo>
                  <a:lnTo>
                    <a:pt x="7239" y="747"/>
                  </a:lnTo>
                  <a:lnTo>
                    <a:pt x="6983" y="819"/>
                  </a:lnTo>
                  <a:lnTo>
                    <a:pt x="6748" y="901"/>
                  </a:lnTo>
                  <a:lnTo>
                    <a:pt x="6533" y="1003"/>
                  </a:lnTo>
                  <a:lnTo>
                    <a:pt x="6338" y="1106"/>
                  </a:lnTo>
                  <a:lnTo>
                    <a:pt x="6154" y="1218"/>
                  </a:lnTo>
                  <a:lnTo>
                    <a:pt x="5990" y="1341"/>
                  </a:lnTo>
                  <a:lnTo>
                    <a:pt x="5847" y="1464"/>
                  </a:lnTo>
                  <a:lnTo>
                    <a:pt x="5703" y="1587"/>
                  </a:lnTo>
                  <a:lnTo>
                    <a:pt x="5581" y="1720"/>
                  </a:lnTo>
                  <a:lnTo>
                    <a:pt x="5478" y="1843"/>
                  </a:lnTo>
                  <a:lnTo>
                    <a:pt x="5376" y="1976"/>
                  </a:lnTo>
                  <a:lnTo>
                    <a:pt x="5294" y="2099"/>
                  </a:lnTo>
                  <a:lnTo>
                    <a:pt x="5212" y="2222"/>
                  </a:lnTo>
                  <a:lnTo>
                    <a:pt x="5099" y="2447"/>
                  </a:lnTo>
                  <a:lnTo>
                    <a:pt x="5007" y="2652"/>
                  </a:lnTo>
                  <a:lnTo>
                    <a:pt x="4956" y="2805"/>
                  </a:lnTo>
                  <a:lnTo>
                    <a:pt x="4925" y="2939"/>
                  </a:lnTo>
                  <a:lnTo>
                    <a:pt x="4864" y="2939"/>
                  </a:lnTo>
                  <a:lnTo>
                    <a:pt x="4680" y="2959"/>
                  </a:lnTo>
                  <a:lnTo>
                    <a:pt x="4557" y="2980"/>
                  </a:lnTo>
                  <a:lnTo>
                    <a:pt x="4403" y="3010"/>
                  </a:lnTo>
                  <a:lnTo>
                    <a:pt x="4239" y="3051"/>
                  </a:lnTo>
                  <a:lnTo>
                    <a:pt x="4055" y="3102"/>
                  </a:lnTo>
                  <a:lnTo>
                    <a:pt x="3860" y="3164"/>
                  </a:lnTo>
                  <a:lnTo>
                    <a:pt x="3645" y="3256"/>
                  </a:lnTo>
                  <a:lnTo>
                    <a:pt x="3420" y="3358"/>
                  </a:lnTo>
                  <a:lnTo>
                    <a:pt x="3185" y="3481"/>
                  </a:lnTo>
                  <a:lnTo>
                    <a:pt x="2949" y="3625"/>
                  </a:lnTo>
                  <a:lnTo>
                    <a:pt x="2714" y="3799"/>
                  </a:lnTo>
                  <a:lnTo>
                    <a:pt x="2468" y="4003"/>
                  </a:lnTo>
                  <a:lnTo>
                    <a:pt x="2222" y="4229"/>
                  </a:lnTo>
                  <a:lnTo>
                    <a:pt x="2110" y="4352"/>
                  </a:lnTo>
                  <a:lnTo>
                    <a:pt x="1997" y="4485"/>
                  </a:lnTo>
                  <a:lnTo>
                    <a:pt x="1905" y="4628"/>
                  </a:lnTo>
                  <a:lnTo>
                    <a:pt x="1813" y="4771"/>
                  </a:lnTo>
                  <a:lnTo>
                    <a:pt x="1731" y="4925"/>
                  </a:lnTo>
                  <a:lnTo>
                    <a:pt x="1649" y="5089"/>
                  </a:lnTo>
                  <a:lnTo>
                    <a:pt x="1577" y="5253"/>
                  </a:lnTo>
                  <a:lnTo>
                    <a:pt x="1516" y="5416"/>
                  </a:lnTo>
                  <a:lnTo>
                    <a:pt x="1464" y="5590"/>
                  </a:lnTo>
                  <a:lnTo>
                    <a:pt x="1413" y="5754"/>
                  </a:lnTo>
                  <a:lnTo>
                    <a:pt x="1321" y="6102"/>
                  </a:lnTo>
                  <a:lnTo>
                    <a:pt x="1260" y="6451"/>
                  </a:lnTo>
                  <a:lnTo>
                    <a:pt x="1219" y="6778"/>
                  </a:lnTo>
                  <a:lnTo>
                    <a:pt x="1188" y="7106"/>
                  </a:lnTo>
                  <a:lnTo>
                    <a:pt x="1168" y="7403"/>
                  </a:lnTo>
                  <a:lnTo>
                    <a:pt x="1157" y="7669"/>
                  </a:lnTo>
                  <a:lnTo>
                    <a:pt x="1157" y="7904"/>
                  </a:lnTo>
                  <a:lnTo>
                    <a:pt x="1157" y="8253"/>
                  </a:lnTo>
                  <a:lnTo>
                    <a:pt x="1168" y="8375"/>
                  </a:lnTo>
                  <a:lnTo>
                    <a:pt x="1127" y="8416"/>
                  </a:lnTo>
                  <a:lnTo>
                    <a:pt x="1014" y="8539"/>
                  </a:lnTo>
                  <a:lnTo>
                    <a:pt x="850" y="8744"/>
                  </a:lnTo>
                  <a:lnTo>
                    <a:pt x="656" y="9000"/>
                  </a:lnTo>
                  <a:lnTo>
                    <a:pt x="563" y="9154"/>
                  </a:lnTo>
                  <a:lnTo>
                    <a:pt x="461" y="9317"/>
                  </a:lnTo>
                  <a:lnTo>
                    <a:pt x="369" y="9502"/>
                  </a:lnTo>
                  <a:lnTo>
                    <a:pt x="277" y="9686"/>
                  </a:lnTo>
                  <a:lnTo>
                    <a:pt x="195" y="9891"/>
                  </a:lnTo>
                  <a:lnTo>
                    <a:pt x="123" y="10096"/>
                  </a:lnTo>
                  <a:lnTo>
                    <a:pt x="62" y="10311"/>
                  </a:lnTo>
                  <a:lnTo>
                    <a:pt x="31" y="10536"/>
                  </a:lnTo>
                  <a:lnTo>
                    <a:pt x="0" y="10761"/>
                  </a:lnTo>
                  <a:lnTo>
                    <a:pt x="0" y="11007"/>
                  </a:lnTo>
                  <a:lnTo>
                    <a:pt x="0" y="11263"/>
                  </a:lnTo>
                  <a:lnTo>
                    <a:pt x="21" y="11519"/>
                  </a:lnTo>
                  <a:lnTo>
                    <a:pt x="52" y="11775"/>
                  </a:lnTo>
                  <a:lnTo>
                    <a:pt x="82" y="12031"/>
                  </a:lnTo>
                  <a:lnTo>
                    <a:pt x="174" y="12522"/>
                  </a:lnTo>
                  <a:lnTo>
                    <a:pt x="267" y="12952"/>
                  </a:lnTo>
                  <a:lnTo>
                    <a:pt x="348" y="13290"/>
                  </a:lnTo>
                  <a:lnTo>
                    <a:pt x="441" y="13597"/>
                  </a:lnTo>
                  <a:lnTo>
                    <a:pt x="420" y="13659"/>
                  </a:lnTo>
                  <a:lnTo>
                    <a:pt x="379" y="13812"/>
                  </a:lnTo>
                  <a:lnTo>
                    <a:pt x="338" y="14058"/>
                  </a:lnTo>
                  <a:lnTo>
                    <a:pt x="318" y="14201"/>
                  </a:lnTo>
                  <a:lnTo>
                    <a:pt x="297" y="14365"/>
                  </a:lnTo>
                  <a:lnTo>
                    <a:pt x="297" y="14539"/>
                  </a:lnTo>
                  <a:lnTo>
                    <a:pt x="297" y="14724"/>
                  </a:lnTo>
                  <a:lnTo>
                    <a:pt x="318" y="14918"/>
                  </a:lnTo>
                  <a:lnTo>
                    <a:pt x="359" y="15123"/>
                  </a:lnTo>
                  <a:lnTo>
                    <a:pt x="410" y="15328"/>
                  </a:lnTo>
                  <a:lnTo>
                    <a:pt x="482" y="15543"/>
                  </a:lnTo>
                  <a:lnTo>
                    <a:pt x="574" y="15758"/>
                  </a:lnTo>
                  <a:lnTo>
                    <a:pt x="686" y="15963"/>
                  </a:lnTo>
                  <a:lnTo>
                    <a:pt x="758" y="16065"/>
                  </a:lnTo>
                  <a:lnTo>
                    <a:pt x="840" y="16167"/>
                  </a:lnTo>
                  <a:lnTo>
                    <a:pt x="932" y="16260"/>
                  </a:lnTo>
                  <a:lnTo>
                    <a:pt x="1024" y="16352"/>
                  </a:lnTo>
                  <a:lnTo>
                    <a:pt x="1127" y="16444"/>
                  </a:lnTo>
                  <a:lnTo>
                    <a:pt x="1239" y="16526"/>
                  </a:lnTo>
                  <a:lnTo>
                    <a:pt x="1475" y="16679"/>
                  </a:lnTo>
                  <a:lnTo>
                    <a:pt x="1720" y="16823"/>
                  </a:lnTo>
                  <a:lnTo>
                    <a:pt x="1987" y="16946"/>
                  </a:lnTo>
                  <a:lnTo>
                    <a:pt x="2253" y="17058"/>
                  </a:lnTo>
                  <a:lnTo>
                    <a:pt x="2509" y="17150"/>
                  </a:lnTo>
                  <a:lnTo>
                    <a:pt x="2765" y="17242"/>
                  </a:lnTo>
                  <a:lnTo>
                    <a:pt x="3000" y="17314"/>
                  </a:lnTo>
                  <a:lnTo>
                    <a:pt x="3410" y="17417"/>
                  </a:lnTo>
                  <a:lnTo>
                    <a:pt x="3697" y="17478"/>
                  </a:lnTo>
                  <a:lnTo>
                    <a:pt x="3799" y="17498"/>
                  </a:lnTo>
                  <a:lnTo>
                    <a:pt x="5273" y="17601"/>
                  </a:lnTo>
                  <a:lnTo>
                    <a:pt x="6830" y="17703"/>
                  </a:lnTo>
                  <a:lnTo>
                    <a:pt x="8683" y="17806"/>
                  </a:lnTo>
                  <a:lnTo>
                    <a:pt x="10649" y="17898"/>
                  </a:lnTo>
                  <a:lnTo>
                    <a:pt x="11611" y="17928"/>
                  </a:lnTo>
                  <a:lnTo>
                    <a:pt x="12533" y="17959"/>
                  </a:lnTo>
                  <a:lnTo>
                    <a:pt x="13393" y="17969"/>
                  </a:lnTo>
                  <a:lnTo>
                    <a:pt x="14161" y="17969"/>
                  </a:lnTo>
                  <a:lnTo>
                    <a:pt x="14816" y="17949"/>
                  </a:lnTo>
                  <a:lnTo>
                    <a:pt x="15093" y="17939"/>
                  </a:lnTo>
                  <a:lnTo>
                    <a:pt x="15338" y="17918"/>
                  </a:lnTo>
                  <a:lnTo>
                    <a:pt x="15553" y="17888"/>
                  </a:lnTo>
                  <a:lnTo>
                    <a:pt x="15758" y="17847"/>
                  </a:lnTo>
                  <a:lnTo>
                    <a:pt x="15963" y="17795"/>
                  </a:lnTo>
                  <a:lnTo>
                    <a:pt x="16157" y="17734"/>
                  </a:lnTo>
                  <a:lnTo>
                    <a:pt x="16342" y="17672"/>
                  </a:lnTo>
                  <a:lnTo>
                    <a:pt x="16516" y="17591"/>
                  </a:lnTo>
                  <a:lnTo>
                    <a:pt x="16690" y="17509"/>
                  </a:lnTo>
                  <a:lnTo>
                    <a:pt x="16854" y="17427"/>
                  </a:lnTo>
                  <a:lnTo>
                    <a:pt x="17007" y="17324"/>
                  </a:lnTo>
                  <a:lnTo>
                    <a:pt x="17151" y="17232"/>
                  </a:lnTo>
                  <a:lnTo>
                    <a:pt x="17294" y="17130"/>
                  </a:lnTo>
                  <a:lnTo>
                    <a:pt x="17417" y="17017"/>
                  </a:lnTo>
                  <a:lnTo>
                    <a:pt x="17550" y="16915"/>
                  </a:lnTo>
                  <a:lnTo>
                    <a:pt x="17663" y="16802"/>
                  </a:lnTo>
                  <a:lnTo>
                    <a:pt x="17878" y="16577"/>
                  </a:lnTo>
                  <a:lnTo>
                    <a:pt x="18062" y="16362"/>
                  </a:lnTo>
                  <a:lnTo>
                    <a:pt x="18215" y="16147"/>
                  </a:lnTo>
                  <a:lnTo>
                    <a:pt x="18349" y="15952"/>
                  </a:lnTo>
                  <a:lnTo>
                    <a:pt x="18461" y="15778"/>
                  </a:lnTo>
                  <a:lnTo>
                    <a:pt x="18543" y="15635"/>
                  </a:lnTo>
                  <a:lnTo>
                    <a:pt x="18594" y="15522"/>
                  </a:lnTo>
                  <a:lnTo>
                    <a:pt x="18646" y="15430"/>
                  </a:lnTo>
                  <a:lnTo>
                    <a:pt x="18686" y="15410"/>
                  </a:lnTo>
                  <a:lnTo>
                    <a:pt x="18830" y="15358"/>
                  </a:lnTo>
                  <a:lnTo>
                    <a:pt x="19024" y="15266"/>
                  </a:lnTo>
                  <a:lnTo>
                    <a:pt x="19147" y="15195"/>
                  </a:lnTo>
                  <a:lnTo>
                    <a:pt x="19280" y="15113"/>
                  </a:lnTo>
                  <a:lnTo>
                    <a:pt x="19413" y="15010"/>
                  </a:lnTo>
                  <a:lnTo>
                    <a:pt x="19547" y="14898"/>
                  </a:lnTo>
                  <a:lnTo>
                    <a:pt x="19690" y="14765"/>
                  </a:lnTo>
                  <a:lnTo>
                    <a:pt x="19823" y="14601"/>
                  </a:lnTo>
                  <a:lnTo>
                    <a:pt x="19956" y="14427"/>
                  </a:lnTo>
                  <a:lnTo>
                    <a:pt x="20089" y="14232"/>
                  </a:lnTo>
                  <a:lnTo>
                    <a:pt x="20202" y="14017"/>
                  </a:lnTo>
                  <a:lnTo>
                    <a:pt x="20314" y="13771"/>
                  </a:lnTo>
                  <a:lnTo>
                    <a:pt x="20366" y="13638"/>
                  </a:lnTo>
                  <a:lnTo>
                    <a:pt x="20396" y="13505"/>
                  </a:lnTo>
                  <a:lnTo>
                    <a:pt x="20427" y="13372"/>
                  </a:lnTo>
                  <a:lnTo>
                    <a:pt x="20458" y="13239"/>
                  </a:lnTo>
                  <a:lnTo>
                    <a:pt x="20468" y="13106"/>
                  </a:lnTo>
                  <a:lnTo>
                    <a:pt x="20489" y="12973"/>
                  </a:lnTo>
                  <a:lnTo>
                    <a:pt x="20489" y="12707"/>
                  </a:lnTo>
                  <a:lnTo>
                    <a:pt x="20478" y="12451"/>
                  </a:lnTo>
                  <a:lnTo>
                    <a:pt x="20448" y="12195"/>
                  </a:lnTo>
                  <a:lnTo>
                    <a:pt x="20407" y="11949"/>
                  </a:lnTo>
                  <a:lnTo>
                    <a:pt x="20355" y="11724"/>
                  </a:lnTo>
                  <a:lnTo>
                    <a:pt x="20294" y="11509"/>
                  </a:lnTo>
                  <a:lnTo>
                    <a:pt x="20233" y="11304"/>
                  </a:lnTo>
                  <a:lnTo>
                    <a:pt x="20110" y="10986"/>
                  </a:lnTo>
                  <a:lnTo>
                    <a:pt x="20018" y="10771"/>
                  </a:lnTo>
                  <a:lnTo>
                    <a:pt x="19987" y="10700"/>
                  </a:lnTo>
                  <a:lnTo>
                    <a:pt x="20038" y="10618"/>
                  </a:lnTo>
                  <a:lnTo>
                    <a:pt x="20110" y="10515"/>
                  </a:lnTo>
                  <a:lnTo>
                    <a:pt x="20192" y="10382"/>
                  </a:lnTo>
                  <a:lnTo>
                    <a:pt x="20284" y="10219"/>
                  </a:lnTo>
                  <a:lnTo>
                    <a:pt x="20396" y="10014"/>
                  </a:lnTo>
                  <a:lnTo>
                    <a:pt x="20499" y="9778"/>
                  </a:lnTo>
                  <a:lnTo>
                    <a:pt x="20601" y="9512"/>
                  </a:lnTo>
                  <a:lnTo>
                    <a:pt x="20693" y="9215"/>
                  </a:lnTo>
                  <a:lnTo>
                    <a:pt x="20775" y="8887"/>
                  </a:lnTo>
                  <a:lnTo>
                    <a:pt x="20806" y="8713"/>
                  </a:lnTo>
                  <a:lnTo>
                    <a:pt x="20837" y="8539"/>
                  </a:lnTo>
                  <a:lnTo>
                    <a:pt x="20857" y="8355"/>
                  </a:lnTo>
                  <a:lnTo>
                    <a:pt x="20878" y="8160"/>
                  </a:lnTo>
                  <a:lnTo>
                    <a:pt x="20888" y="7966"/>
                  </a:lnTo>
                  <a:lnTo>
                    <a:pt x="20888" y="7761"/>
                  </a:lnTo>
                  <a:lnTo>
                    <a:pt x="20878" y="7546"/>
                  </a:lnTo>
                  <a:lnTo>
                    <a:pt x="20857" y="7331"/>
                  </a:lnTo>
                  <a:lnTo>
                    <a:pt x="20837" y="7116"/>
                  </a:lnTo>
                  <a:lnTo>
                    <a:pt x="20796" y="6891"/>
                  </a:lnTo>
                  <a:lnTo>
                    <a:pt x="20745" y="6655"/>
                  </a:lnTo>
                  <a:lnTo>
                    <a:pt x="20683" y="6420"/>
                  </a:lnTo>
                  <a:lnTo>
                    <a:pt x="20622" y="6195"/>
                  </a:lnTo>
                  <a:lnTo>
                    <a:pt x="20540" y="5969"/>
                  </a:lnTo>
                  <a:lnTo>
                    <a:pt x="20448" y="5765"/>
                  </a:lnTo>
                  <a:lnTo>
                    <a:pt x="20355" y="5560"/>
                  </a:lnTo>
                  <a:lnTo>
                    <a:pt x="20253" y="5375"/>
                  </a:lnTo>
                  <a:lnTo>
                    <a:pt x="20151" y="5191"/>
                  </a:lnTo>
                  <a:lnTo>
                    <a:pt x="20038" y="5017"/>
                  </a:lnTo>
                  <a:lnTo>
                    <a:pt x="19915" y="4864"/>
                  </a:lnTo>
                  <a:lnTo>
                    <a:pt x="19803" y="4710"/>
                  </a:lnTo>
                  <a:lnTo>
                    <a:pt x="19680" y="4567"/>
                  </a:lnTo>
                  <a:lnTo>
                    <a:pt x="19547" y="4433"/>
                  </a:lnTo>
                  <a:lnTo>
                    <a:pt x="19424" y="4300"/>
                  </a:lnTo>
                  <a:lnTo>
                    <a:pt x="19291" y="4188"/>
                  </a:lnTo>
                  <a:lnTo>
                    <a:pt x="19157" y="4075"/>
                  </a:lnTo>
                  <a:lnTo>
                    <a:pt x="18902" y="3881"/>
                  </a:lnTo>
                  <a:lnTo>
                    <a:pt x="18656" y="3717"/>
                  </a:lnTo>
                  <a:lnTo>
                    <a:pt x="18410" y="3584"/>
                  </a:lnTo>
                  <a:lnTo>
                    <a:pt x="18185" y="3471"/>
                  </a:lnTo>
                  <a:lnTo>
                    <a:pt x="17980" y="3389"/>
                  </a:lnTo>
                  <a:lnTo>
                    <a:pt x="17806" y="3328"/>
                  </a:lnTo>
                  <a:lnTo>
                    <a:pt x="17663" y="3287"/>
                  </a:lnTo>
                  <a:lnTo>
                    <a:pt x="17560" y="3276"/>
                  </a:lnTo>
                  <a:lnTo>
                    <a:pt x="17489" y="3276"/>
                  </a:lnTo>
                  <a:lnTo>
                    <a:pt x="17468" y="3266"/>
                  </a:lnTo>
                  <a:lnTo>
                    <a:pt x="17448" y="3246"/>
                  </a:lnTo>
                  <a:lnTo>
                    <a:pt x="17396" y="3164"/>
                  </a:lnTo>
                  <a:lnTo>
                    <a:pt x="17325" y="3041"/>
                  </a:lnTo>
                  <a:lnTo>
                    <a:pt x="17243" y="2867"/>
                  </a:lnTo>
                  <a:lnTo>
                    <a:pt x="17151" y="2662"/>
                  </a:lnTo>
                  <a:lnTo>
                    <a:pt x="17028" y="2427"/>
                  </a:lnTo>
                  <a:lnTo>
                    <a:pt x="16895" y="2171"/>
                  </a:lnTo>
                  <a:lnTo>
                    <a:pt x="16731" y="1894"/>
                  </a:lnTo>
                  <a:lnTo>
                    <a:pt x="16547" y="1618"/>
                  </a:lnTo>
                  <a:lnTo>
                    <a:pt x="16444" y="1485"/>
                  </a:lnTo>
                  <a:lnTo>
                    <a:pt x="16332" y="1341"/>
                  </a:lnTo>
                  <a:lnTo>
                    <a:pt x="16219" y="1208"/>
                  </a:lnTo>
                  <a:lnTo>
                    <a:pt x="16086" y="1075"/>
                  </a:lnTo>
                  <a:lnTo>
                    <a:pt x="15963" y="952"/>
                  </a:lnTo>
                  <a:lnTo>
                    <a:pt x="15820" y="829"/>
                  </a:lnTo>
                  <a:lnTo>
                    <a:pt x="15666" y="706"/>
                  </a:lnTo>
                  <a:lnTo>
                    <a:pt x="15512" y="594"/>
                  </a:lnTo>
                  <a:lnTo>
                    <a:pt x="15349" y="491"/>
                  </a:lnTo>
                  <a:lnTo>
                    <a:pt x="15175" y="399"/>
                  </a:lnTo>
                  <a:lnTo>
                    <a:pt x="14990" y="317"/>
                  </a:lnTo>
                  <a:lnTo>
                    <a:pt x="14796" y="235"/>
                  </a:lnTo>
                  <a:lnTo>
                    <a:pt x="14591" y="174"/>
                  </a:lnTo>
                  <a:lnTo>
                    <a:pt x="14386" y="123"/>
                  </a:lnTo>
                  <a:lnTo>
                    <a:pt x="14161" y="82"/>
                  </a:lnTo>
                  <a:lnTo>
                    <a:pt x="13956" y="41"/>
                  </a:lnTo>
                  <a:lnTo>
                    <a:pt x="13751" y="20"/>
                  </a:lnTo>
                  <a:lnTo>
                    <a:pt x="13547" y="10"/>
                  </a:lnTo>
                  <a:lnTo>
                    <a:pt x="133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15"/>
            <p:cNvSpPr/>
            <p:nvPr/>
          </p:nvSpPr>
          <p:spPr>
            <a:xfrm>
              <a:off x="1110306" y="1152954"/>
              <a:ext cx="53153" cy="75173"/>
            </a:xfrm>
            <a:custGeom>
              <a:avLst/>
              <a:gdLst/>
              <a:ahLst/>
              <a:cxnLst/>
              <a:rect l="l" t="t" r="r" b="b"/>
              <a:pathLst>
                <a:path w="2397" h="3390" extrusionOk="0">
                  <a:moveTo>
                    <a:pt x="1526" y="0"/>
                  </a:moveTo>
                  <a:lnTo>
                    <a:pt x="1352" y="31"/>
                  </a:lnTo>
                  <a:lnTo>
                    <a:pt x="1188" y="72"/>
                  </a:lnTo>
                  <a:lnTo>
                    <a:pt x="1034" y="134"/>
                  </a:lnTo>
                  <a:lnTo>
                    <a:pt x="891" y="205"/>
                  </a:lnTo>
                  <a:lnTo>
                    <a:pt x="748" y="287"/>
                  </a:lnTo>
                  <a:lnTo>
                    <a:pt x="615" y="379"/>
                  </a:lnTo>
                  <a:lnTo>
                    <a:pt x="492" y="492"/>
                  </a:lnTo>
                  <a:lnTo>
                    <a:pt x="389" y="615"/>
                  </a:lnTo>
                  <a:lnTo>
                    <a:pt x="287" y="748"/>
                  </a:lnTo>
                  <a:lnTo>
                    <a:pt x="205" y="881"/>
                  </a:lnTo>
                  <a:lnTo>
                    <a:pt x="133" y="1035"/>
                  </a:lnTo>
                  <a:lnTo>
                    <a:pt x="72" y="1188"/>
                  </a:lnTo>
                  <a:lnTo>
                    <a:pt x="31" y="1352"/>
                  </a:lnTo>
                  <a:lnTo>
                    <a:pt x="10" y="1516"/>
                  </a:lnTo>
                  <a:lnTo>
                    <a:pt x="0" y="1690"/>
                  </a:lnTo>
                  <a:lnTo>
                    <a:pt x="10" y="1864"/>
                  </a:lnTo>
                  <a:lnTo>
                    <a:pt x="31" y="2038"/>
                  </a:lnTo>
                  <a:lnTo>
                    <a:pt x="72" y="2192"/>
                  </a:lnTo>
                  <a:lnTo>
                    <a:pt x="133" y="2355"/>
                  </a:lnTo>
                  <a:lnTo>
                    <a:pt x="205" y="2499"/>
                  </a:lnTo>
                  <a:lnTo>
                    <a:pt x="287" y="2642"/>
                  </a:lnTo>
                  <a:lnTo>
                    <a:pt x="389" y="2775"/>
                  </a:lnTo>
                  <a:lnTo>
                    <a:pt x="492" y="2888"/>
                  </a:lnTo>
                  <a:lnTo>
                    <a:pt x="615" y="3000"/>
                  </a:lnTo>
                  <a:lnTo>
                    <a:pt x="748" y="3093"/>
                  </a:lnTo>
                  <a:lnTo>
                    <a:pt x="891" y="3185"/>
                  </a:lnTo>
                  <a:lnTo>
                    <a:pt x="1034" y="3256"/>
                  </a:lnTo>
                  <a:lnTo>
                    <a:pt x="1188" y="3308"/>
                  </a:lnTo>
                  <a:lnTo>
                    <a:pt x="1352" y="3349"/>
                  </a:lnTo>
                  <a:lnTo>
                    <a:pt x="1526" y="3379"/>
                  </a:lnTo>
                  <a:lnTo>
                    <a:pt x="1700" y="3390"/>
                  </a:lnTo>
                  <a:lnTo>
                    <a:pt x="2396" y="3390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C866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15"/>
            <p:cNvSpPr/>
            <p:nvPr/>
          </p:nvSpPr>
          <p:spPr>
            <a:xfrm>
              <a:off x="1409104" y="1152954"/>
              <a:ext cx="53153" cy="75173"/>
            </a:xfrm>
            <a:custGeom>
              <a:avLst/>
              <a:gdLst/>
              <a:ahLst/>
              <a:cxnLst/>
              <a:rect l="l" t="t" r="r" b="b"/>
              <a:pathLst>
                <a:path w="2397" h="3390" extrusionOk="0">
                  <a:moveTo>
                    <a:pt x="1" y="0"/>
                  </a:moveTo>
                  <a:lnTo>
                    <a:pt x="1" y="3390"/>
                  </a:lnTo>
                  <a:lnTo>
                    <a:pt x="697" y="3390"/>
                  </a:lnTo>
                  <a:lnTo>
                    <a:pt x="871" y="3379"/>
                  </a:lnTo>
                  <a:lnTo>
                    <a:pt x="1045" y="3349"/>
                  </a:lnTo>
                  <a:lnTo>
                    <a:pt x="1199" y="3308"/>
                  </a:lnTo>
                  <a:lnTo>
                    <a:pt x="1363" y="3256"/>
                  </a:lnTo>
                  <a:lnTo>
                    <a:pt x="1506" y="3185"/>
                  </a:lnTo>
                  <a:lnTo>
                    <a:pt x="1649" y="3093"/>
                  </a:lnTo>
                  <a:lnTo>
                    <a:pt x="1782" y="3000"/>
                  </a:lnTo>
                  <a:lnTo>
                    <a:pt x="1895" y="2888"/>
                  </a:lnTo>
                  <a:lnTo>
                    <a:pt x="2008" y="2775"/>
                  </a:lnTo>
                  <a:lnTo>
                    <a:pt x="2110" y="2642"/>
                  </a:lnTo>
                  <a:lnTo>
                    <a:pt x="2192" y="2499"/>
                  </a:lnTo>
                  <a:lnTo>
                    <a:pt x="2264" y="2355"/>
                  </a:lnTo>
                  <a:lnTo>
                    <a:pt x="2315" y="2192"/>
                  </a:lnTo>
                  <a:lnTo>
                    <a:pt x="2356" y="2038"/>
                  </a:lnTo>
                  <a:lnTo>
                    <a:pt x="2386" y="1864"/>
                  </a:lnTo>
                  <a:lnTo>
                    <a:pt x="2397" y="1690"/>
                  </a:lnTo>
                  <a:lnTo>
                    <a:pt x="2386" y="1516"/>
                  </a:lnTo>
                  <a:lnTo>
                    <a:pt x="2356" y="1352"/>
                  </a:lnTo>
                  <a:lnTo>
                    <a:pt x="2315" y="1188"/>
                  </a:lnTo>
                  <a:lnTo>
                    <a:pt x="2264" y="1035"/>
                  </a:lnTo>
                  <a:lnTo>
                    <a:pt x="2192" y="881"/>
                  </a:lnTo>
                  <a:lnTo>
                    <a:pt x="2110" y="748"/>
                  </a:lnTo>
                  <a:lnTo>
                    <a:pt x="2008" y="615"/>
                  </a:lnTo>
                  <a:lnTo>
                    <a:pt x="1895" y="492"/>
                  </a:lnTo>
                  <a:lnTo>
                    <a:pt x="1782" y="379"/>
                  </a:lnTo>
                  <a:lnTo>
                    <a:pt x="1649" y="287"/>
                  </a:lnTo>
                  <a:lnTo>
                    <a:pt x="1506" y="205"/>
                  </a:lnTo>
                  <a:lnTo>
                    <a:pt x="1363" y="134"/>
                  </a:lnTo>
                  <a:lnTo>
                    <a:pt x="1199" y="72"/>
                  </a:lnTo>
                  <a:lnTo>
                    <a:pt x="1045" y="31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rgbClr val="C866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15"/>
            <p:cNvSpPr/>
            <p:nvPr/>
          </p:nvSpPr>
          <p:spPr>
            <a:xfrm>
              <a:off x="1682488" y="2226706"/>
              <a:ext cx="173941" cy="911171"/>
            </a:xfrm>
            <a:custGeom>
              <a:avLst/>
              <a:gdLst/>
              <a:ahLst/>
              <a:cxnLst/>
              <a:rect l="l" t="t" r="r" b="b"/>
              <a:pathLst>
                <a:path w="7844" h="41090" extrusionOk="0">
                  <a:moveTo>
                    <a:pt x="7106" y="1"/>
                  </a:moveTo>
                  <a:lnTo>
                    <a:pt x="420" y="1547"/>
                  </a:lnTo>
                  <a:lnTo>
                    <a:pt x="1" y="39052"/>
                  </a:lnTo>
                  <a:lnTo>
                    <a:pt x="134" y="39165"/>
                  </a:lnTo>
                  <a:lnTo>
                    <a:pt x="287" y="39298"/>
                  </a:lnTo>
                  <a:lnTo>
                    <a:pt x="492" y="39451"/>
                  </a:lnTo>
                  <a:lnTo>
                    <a:pt x="738" y="39646"/>
                  </a:lnTo>
                  <a:lnTo>
                    <a:pt x="1035" y="39851"/>
                  </a:lnTo>
                  <a:lnTo>
                    <a:pt x="1362" y="40066"/>
                  </a:lnTo>
                  <a:lnTo>
                    <a:pt x="1721" y="40291"/>
                  </a:lnTo>
                  <a:lnTo>
                    <a:pt x="2110" y="40496"/>
                  </a:lnTo>
                  <a:lnTo>
                    <a:pt x="2315" y="40598"/>
                  </a:lnTo>
                  <a:lnTo>
                    <a:pt x="2519" y="40690"/>
                  </a:lnTo>
                  <a:lnTo>
                    <a:pt x="2724" y="40772"/>
                  </a:lnTo>
                  <a:lnTo>
                    <a:pt x="2939" y="40854"/>
                  </a:lnTo>
                  <a:lnTo>
                    <a:pt x="3144" y="40916"/>
                  </a:lnTo>
                  <a:lnTo>
                    <a:pt x="3359" y="40977"/>
                  </a:lnTo>
                  <a:lnTo>
                    <a:pt x="3584" y="41028"/>
                  </a:lnTo>
                  <a:lnTo>
                    <a:pt x="3799" y="41059"/>
                  </a:lnTo>
                  <a:lnTo>
                    <a:pt x="4014" y="41090"/>
                  </a:lnTo>
                  <a:lnTo>
                    <a:pt x="4444" y="41090"/>
                  </a:lnTo>
                  <a:lnTo>
                    <a:pt x="4649" y="41059"/>
                  </a:lnTo>
                  <a:lnTo>
                    <a:pt x="4864" y="41018"/>
                  </a:lnTo>
                  <a:lnTo>
                    <a:pt x="5069" y="40957"/>
                  </a:lnTo>
                  <a:lnTo>
                    <a:pt x="5263" y="40885"/>
                  </a:lnTo>
                  <a:lnTo>
                    <a:pt x="5448" y="40793"/>
                  </a:lnTo>
                  <a:lnTo>
                    <a:pt x="5622" y="40701"/>
                  </a:lnTo>
                  <a:lnTo>
                    <a:pt x="5786" y="40588"/>
                  </a:lnTo>
                  <a:lnTo>
                    <a:pt x="5939" y="40465"/>
                  </a:lnTo>
                  <a:lnTo>
                    <a:pt x="6093" y="40332"/>
                  </a:lnTo>
                  <a:lnTo>
                    <a:pt x="6226" y="40189"/>
                  </a:lnTo>
                  <a:lnTo>
                    <a:pt x="6359" y="40045"/>
                  </a:lnTo>
                  <a:lnTo>
                    <a:pt x="6472" y="39892"/>
                  </a:lnTo>
                  <a:lnTo>
                    <a:pt x="6584" y="39728"/>
                  </a:lnTo>
                  <a:lnTo>
                    <a:pt x="6697" y="39564"/>
                  </a:lnTo>
                  <a:lnTo>
                    <a:pt x="6789" y="39390"/>
                  </a:lnTo>
                  <a:lnTo>
                    <a:pt x="6881" y="39216"/>
                  </a:lnTo>
                  <a:lnTo>
                    <a:pt x="6963" y="39032"/>
                  </a:lnTo>
                  <a:lnTo>
                    <a:pt x="7045" y="38858"/>
                  </a:lnTo>
                  <a:lnTo>
                    <a:pt x="7117" y="38673"/>
                  </a:lnTo>
                  <a:lnTo>
                    <a:pt x="7250" y="38294"/>
                  </a:lnTo>
                  <a:lnTo>
                    <a:pt x="7362" y="37926"/>
                  </a:lnTo>
                  <a:lnTo>
                    <a:pt x="7454" y="37567"/>
                  </a:lnTo>
                  <a:lnTo>
                    <a:pt x="7536" y="37219"/>
                  </a:lnTo>
                  <a:lnTo>
                    <a:pt x="7680" y="36574"/>
                  </a:lnTo>
                  <a:lnTo>
                    <a:pt x="7741" y="36308"/>
                  </a:lnTo>
                  <a:lnTo>
                    <a:pt x="7803" y="36062"/>
                  </a:lnTo>
                  <a:lnTo>
                    <a:pt x="7823" y="35939"/>
                  </a:lnTo>
                  <a:lnTo>
                    <a:pt x="7844" y="35786"/>
                  </a:lnTo>
                  <a:lnTo>
                    <a:pt x="7844" y="35612"/>
                  </a:lnTo>
                  <a:lnTo>
                    <a:pt x="7844" y="35407"/>
                  </a:lnTo>
                  <a:lnTo>
                    <a:pt x="7823" y="35192"/>
                  </a:lnTo>
                  <a:lnTo>
                    <a:pt x="7803" y="34946"/>
                  </a:lnTo>
                  <a:lnTo>
                    <a:pt x="7731" y="34414"/>
                  </a:lnTo>
                  <a:lnTo>
                    <a:pt x="7639" y="33820"/>
                  </a:lnTo>
                  <a:lnTo>
                    <a:pt x="7526" y="33195"/>
                  </a:lnTo>
                  <a:lnTo>
                    <a:pt x="7403" y="32550"/>
                  </a:lnTo>
                  <a:lnTo>
                    <a:pt x="7260" y="31895"/>
                  </a:lnTo>
                  <a:lnTo>
                    <a:pt x="6984" y="30656"/>
                  </a:lnTo>
                  <a:lnTo>
                    <a:pt x="6728" y="29602"/>
                  </a:lnTo>
                  <a:lnTo>
                    <a:pt x="6472" y="28598"/>
                  </a:lnTo>
                  <a:lnTo>
                    <a:pt x="7106" y="1"/>
                  </a:lnTo>
                  <a:close/>
                </a:path>
              </a:pathLst>
            </a:custGeom>
            <a:solidFill>
              <a:srgbClr val="C866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1682488" y="2788220"/>
              <a:ext cx="173941" cy="349678"/>
            </a:xfrm>
            <a:custGeom>
              <a:avLst/>
              <a:gdLst/>
              <a:ahLst/>
              <a:cxnLst/>
              <a:rect l="l" t="t" r="r" b="b"/>
              <a:pathLst>
                <a:path w="7844" h="15769" extrusionOk="0">
                  <a:moveTo>
                    <a:pt x="154" y="1"/>
                  </a:moveTo>
                  <a:lnTo>
                    <a:pt x="1" y="13731"/>
                  </a:lnTo>
                  <a:lnTo>
                    <a:pt x="134" y="13844"/>
                  </a:lnTo>
                  <a:lnTo>
                    <a:pt x="287" y="13977"/>
                  </a:lnTo>
                  <a:lnTo>
                    <a:pt x="492" y="14130"/>
                  </a:lnTo>
                  <a:lnTo>
                    <a:pt x="738" y="14325"/>
                  </a:lnTo>
                  <a:lnTo>
                    <a:pt x="1035" y="14530"/>
                  </a:lnTo>
                  <a:lnTo>
                    <a:pt x="1362" y="14745"/>
                  </a:lnTo>
                  <a:lnTo>
                    <a:pt x="1721" y="14970"/>
                  </a:lnTo>
                  <a:lnTo>
                    <a:pt x="2110" y="15175"/>
                  </a:lnTo>
                  <a:lnTo>
                    <a:pt x="2315" y="15277"/>
                  </a:lnTo>
                  <a:lnTo>
                    <a:pt x="2519" y="15369"/>
                  </a:lnTo>
                  <a:lnTo>
                    <a:pt x="2724" y="15451"/>
                  </a:lnTo>
                  <a:lnTo>
                    <a:pt x="2939" y="15533"/>
                  </a:lnTo>
                  <a:lnTo>
                    <a:pt x="3144" y="15595"/>
                  </a:lnTo>
                  <a:lnTo>
                    <a:pt x="3359" y="15656"/>
                  </a:lnTo>
                  <a:lnTo>
                    <a:pt x="3584" y="15707"/>
                  </a:lnTo>
                  <a:lnTo>
                    <a:pt x="3799" y="15738"/>
                  </a:lnTo>
                  <a:lnTo>
                    <a:pt x="4014" y="15769"/>
                  </a:lnTo>
                  <a:lnTo>
                    <a:pt x="4444" y="15769"/>
                  </a:lnTo>
                  <a:lnTo>
                    <a:pt x="4649" y="15738"/>
                  </a:lnTo>
                  <a:lnTo>
                    <a:pt x="4864" y="15697"/>
                  </a:lnTo>
                  <a:lnTo>
                    <a:pt x="5069" y="15636"/>
                  </a:lnTo>
                  <a:lnTo>
                    <a:pt x="5263" y="15564"/>
                  </a:lnTo>
                  <a:lnTo>
                    <a:pt x="5448" y="15472"/>
                  </a:lnTo>
                  <a:lnTo>
                    <a:pt x="5622" y="15380"/>
                  </a:lnTo>
                  <a:lnTo>
                    <a:pt x="5786" y="15267"/>
                  </a:lnTo>
                  <a:lnTo>
                    <a:pt x="5939" y="15144"/>
                  </a:lnTo>
                  <a:lnTo>
                    <a:pt x="6093" y="15011"/>
                  </a:lnTo>
                  <a:lnTo>
                    <a:pt x="6226" y="14868"/>
                  </a:lnTo>
                  <a:lnTo>
                    <a:pt x="6359" y="14724"/>
                  </a:lnTo>
                  <a:lnTo>
                    <a:pt x="6472" y="14571"/>
                  </a:lnTo>
                  <a:lnTo>
                    <a:pt x="6584" y="14407"/>
                  </a:lnTo>
                  <a:lnTo>
                    <a:pt x="6697" y="14243"/>
                  </a:lnTo>
                  <a:lnTo>
                    <a:pt x="6789" y="14069"/>
                  </a:lnTo>
                  <a:lnTo>
                    <a:pt x="6881" y="13895"/>
                  </a:lnTo>
                  <a:lnTo>
                    <a:pt x="6963" y="13711"/>
                  </a:lnTo>
                  <a:lnTo>
                    <a:pt x="7045" y="13537"/>
                  </a:lnTo>
                  <a:lnTo>
                    <a:pt x="7117" y="13352"/>
                  </a:lnTo>
                  <a:lnTo>
                    <a:pt x="7250" y="12973"/>
                  </a:lnTo>
                  <a:lnTo>
                    <a:pt x="7362" y="12605"/>
                  </a:lnTo>
                  <a:lnTo>
                    <a:pt x="7454" y="12246"/>
                  </a:lnTo>
                  <a:lnTo>
                    <a:pt x="7536" y="11898"/>
                  </a:lnTo>
                  <a:lnTo>
                    <a:pt x="7680" y="11253"/>
                  </a:lnTo>
                  <a:lnTo>
                    <a:pt x="7741" y="10987"/>
                  </a:lnTo>
                  <a:lnTo>
                    <a:pt x="7803" y="10741"/>
                  </a:lnTo>
                  <a:lnTo>
                    <a:pt x="7823" y="10618"/>
                  </a:lnTo>
                  <a:lnTo>
                    <a:pt x="7844" y="10465"/>
                  </a:lnTo>
                  <a:lnTo>
                    <a:pt x="7844" y="10291"/>
                  </a:lnTo>
                  <a:lnTo>
                    <a:pt x="7844" y="10086"/>
                  </a:lnTo>
                  <a:lnTo>
                    <a:pt x="7823" y="9871"/>
                  </a:lnTo>
                  <a:lnTo>
                    <a:pt x="7803" y="9625"/>
                  </a:lnTo>
                  <a:lnTo>
                    <a:pt x="7731" y="9093"/>
                  </a:lnTo>
                  <a:lnTo>
                    <a:pt x="7639" y="8499"/>
                  </a:lnTo>
                  <a:lnTo>
                    <a:pt x="7526" y="7874"/>
                  </a:lnTo>
                  <a:lnTo>
                    <a:pt x="7403" y="7229"/>
                  </a:lnTo>
                  <a:lnTo>
                    <a:pt x="7260" y="6574"/>
                  </a:lnTo>
                  <a:lnTo>
                    <a:pt x="6984" y="5335"/>
                  </a:lnTo>
                  <a:lnTo>
                    <a:pt x="6728" y="4281"/>
                  </a:lnTo>
                  <a:lnTo>
                    <a:pt x="6472" y="3277"/>
                  </a:lnTo>
                  <a:lnTo>
                    <a:pt x="6543" y="1"/>
                  </a:lnTo>
                  <a:close/>
                </a:path>
              </a:pathLst>
            </a:custGeom>
            <a:solidFill>
              <a:srgbClr val="47C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768576" y="4458014"/>
              <a:ext cx="414850" cy="182323"/>
            </a:xfrm>
            <a:custGeom>
              <a:avLst/>
              <a:gdLst/>
              <a:ahLst/>
              <a:cxnLst/>
              <a:rect l="l" t="t" r="r" b="b"/>
              <a:pathLst>
                <a:path w="18708" h="8222" extrusionOk="0">
                  <a:moveTo>
                    <a:pt x="8386" y="0"/>
                  </a:moveTo>
                  <a:lnTo>
                    <a:pt x="8038" y="184"/>
                  </a:lnTo>
                  <a:lnTo>
                    <a:pt x="7117" y="686"/>
                  </a:lnTo>
                  <a:lnTo>
                    <a:pt x="6492" y="1034"/>
                  </a:lnTo>
                  <a:lnTo>
                    <a:pt x="5796" y="1444"/>
                  </a:lnTo>
                  <a:lnTo>
                    <a:pt x="5059" y="1884"/>
                  </a:lnTo>
                  <a:lnTo>
                    <a:pt x="4291" y="2365"/>
                  </a:lnTo>
                  <a:lnTo>
                    <a:pt x="3513" y="2877"/>
                  </a:lnTo>
                  <a:lnTo>
                    <a:pt x="3134" y="3133"/>
                  </a:lnTo>
                  <a:lnTo>
                    <a:pt x="2765" y="3399"/>
                  </a:lnTo>
                  <a:lnTo>
                    <a:pt x="2407" y="3666"/>
                  </a:lnTo>
                  <a:lnTo>
                    <a:pt x="2059" y="3932"/>
                  </a:lnTo>
                  <a:lnTo>
                    <a:pt x="1731" y="4198"/>
                  </a:lnTo>
                  <a:lnTo>
                    <a:pt x="1424" y="4464"/>
                  </a:lnTo>
                  <a:lnTo>
                    <a:pt x="1127" y="4731"/>
                  </a:lnTo>
                  <a:lnTo>
                    <a:pt x="871" y="4986"/>
                  </a:lnTo>
                  <a:lnTo>
                    <a:pt x="635" y="5242"/>
                  </a:lnTo>
                  <a:lnTo>
                    <a:pt x="431" y="5488"/>
                  </a:lnTo>
                  <a:lnTo>
                    <a:pt x="349" y="5611"/>
                  </a:lnTo>
                  <a:lnTo>
                    <a:pt x="267" y="5734"/>
                  </a:lnTo>
                  <a:lnTo>
                    <a:pt x="195" y="5857"/>
                  </a:lnTo>
                  <a:lnTo>
                    <a:pt x="144" y="5969"/>
                  </a:lnTo>
                  <a:lnTo>
                    <a:pt x="93" y="6082"/>
                  </a:lnTo>
                  <a:lnTo>
                    <a:pt x="52" y="6195"/>
                  </a:lnTo>
                  <a:lnTo>
                    <a:pt x="21" y="6307"/>
                  </a:lnTo>
                  <a:lnTo>
                    <a:pt x="1" y="6410"/>
                  </a:lnTo>
                  <a:lnTo>
                    <a:pt x="1" y="6512"/>
                  </a:lnTo>
                  <a:lnTo>
                    <a:pt x="1" y="6614"/>
                  </a:lnTo>
                  <a:lnTo>
                    <a:pt x="11" y="6707"/>
                  </a:lnTo>
                  <a:lnTo>
                    <a:pt x="31" y="6799"/>
                  </a:lnTo>
                  <a:lnTo>
                    <a:pt x="62" y="6891"/>
                  </a:lnTo>
                  <a:lnTo>
                    <a:pt x="103" y="6973"/>
                  </a:lnTo>
                  <a:lnTo>
                    <a:pt x="144" y="7055"/>
                  </a:lnTo>
                  <a:lnTo>
                    <a:pt x="195" y="7137"/>
                  </a:lnTo>
                  <a:lnTo>
                    <a:pt x="267" y="7208"/>
                  </a:lnTo>
                  <a:lnTo>
                    <a:pt x="328" y="7280"/>
                  </a:lnTo>
                  <a:lnTo>
                    <a:pt x="410" y="7352"/>
                  </a:lnTo>
                  <a:lnTo>
                    <a:pt x="492" y="7423"/>
                  </a:lnTo>
                  <a:lnTo>
                    <a:pt x="584" y="7485"/>
                  </a:lnTo>
                  <a:lnTo>
                    <a:pt x="676" y="7546"/>
                  </a:lnTo>
                  <a:lnTo>
                    <a:pt x="891" y="7649"/>
                  </a:lnTo>
                  <a:lnTo>
                    <a:pt x="1137" y="7751"/>
                  </a:lnTo>
                  <a:lnTo>
                    <a:pt x="1393" y="7843"/>
                  </a:lnTo>
                  <a:lnTo>
                    <a:pt x="1669" y="7915"/>
                  </a:lnTo>
                  <a:lnTo>
                    <a:pt x="1966" y="7987"/>
                  </a:lnTo>
                  <a:lnTo>
                    <a:pt x="2284" y="8038"/>
                  </a:lnTo>
                  <a:lnTo>
                    <a:pt x="2611" y="8089"/>
                  </a:lnTo>
                  <a:lnTo>
                    <a:pt x="2960" y="8130"/>
                  </a:lnTo>
                  <a:lnTo>
                    <a:pt x="3308" y="8161"/>
                  </a:lnTo>
                  <a:lnTo>
                    <a:pt x="3666" y="8191"/>
                  </a:lnTo>
                  <a:lnTo>
                    <a:pt x="4035" y="8202"/>
                  </a:lnTo>
                  <a:lnTo>
                    <a:pt x="4414" y="8212"/>
                  </a:lnTo>
                  <a:lnTo>
                    <a:pt x="4792" y="8222"/>
                  </a:lnTo>
                  <a:lnTo>
                    <a:pt x="5540" y="8212"/>
                  </a:lnTo>
                  <a:lnTo>
                    <a:pt x="6287" y="8171"/>
                  </a:lnTo>
                  <a:lnTo>
                    <a:pt x="7014" y="8130"/>
                  </a:lnTo>
                  <a:lnTo>
                    <a:pt x="7700" y="8068"/>
                  </a:lnTo>
                  <a:lnTo>
                    <a:pt x="8335" y="7997"/>
                  </a:lnTo>
                  <a:lnTo>
                    <a:pt x="8898" y="7915"/>
                  </a:lnTo>
                  <a:lnTo>
                    <a:pt x="9154" y="7874"/>
                  </a:lnTo>
                  <a:lnTo>
                    <a:pt x="9400" y="7823"/>
                  </a:lnTo>
                  <a:lnTo>
                    <a:pt x="9646" y="7761"/>
                  </a:lnTo>
                  <a:lnTo>
                    <a:pt x="9871" y="7690"/>
                  </a:lnTo>
                  <a:lnTo>
                    <a:pt x="10106" y="7618"/>
                  </a:lnTo>
                  <a:lnTo>
                    <a:pt x="10321" y="7536"/>
                  </a:lnTo>
                  <a:lnTo>
                    <a:pt x="10536" y="7454"/>
                  </a:lnTo>
                  <a:lnTo>
                    <a:pt x="10741" y="7352"/>
                  </a:lnTo>
                  <a:lnTo>
                    <a:pt x="10946" y="7260"/>
                  </a:lnTo>
                  <a:lnTo>
                    <a:pt x="11141" y="7157"/>
                  </a:lnTo>
                  <a:lnTo>
                    <a:pt x="11519" y="6942"/>
                  </a:lnTo>
                  <a:lnTo>
                    <a:pt x="11878" y="6717"/>
                  </a:lnTo>
                  <a:lnTo>
                    <a:pt x="12226" y="6481"/>
                  </a:lnTo>
                  <a:lnTo>
                    <a:pt x="12881" y="6010"/>
                  </a:lnTo>
                  <a:lnTo>
                    <a:pt x="13209" y="5785"/>
                  </a:lnTo>
                  <a:lnTo>
                    <a:pt x="13516" y="5560"/>
                  </a:lnTo>
                  <a:lnTo>
                    <a:pt x="13833" y="5355"/>
                  </a:lnTo>
                  <a:lnTo>
                    <a:pt x="14161" y="5171"/>
                  </a:lnTo>
                  <a:lnTo>
                    <a:pt x="14315" y="5079"/>
                  </a:lnTo>
                  <a:lnTo>
                    <a:pt x="14478" y="4997"/>
                  </a:lnTo>
                  <a:lnTo>
                    <a:pt x="14642" y="4925"/>
                  </a:lnTo>
                  <a:lnTo>
                    <a:pt x="14816" y="4853"/>
                  </a:lnTo>
                  <a:lnTo>
                    <a:pt x="15144" y="4741"/>
                  </a:lnTo>
                  <a:lnTo>
                    <a:pt x="15451" y="4659"/>
                  </a:lnTo>
                  <a:lnTo>
                    <a:pt x="15748" y="4597"/>
                  </a:lnTo>
                  <a:lnTo>
                    <a:pt x="16025" y="4546"/>
                  </a:lnTo>
                  <a:lnTo>
                    <a:pt x="16281" y="4515"/>
                  </a:lnTo>
                  <a:lnTo>
                    <a:pt x="16526" y="4495"/>
                  </a:lnTo>
                  <a:lnTo>
                    <a:pt x="16977" y="4464"/>
                  </a:lnTo>
                  <a:lnTo>
                    <a:pt x="17182" y="4444"/>
                  </a:lnTo>
                  <a:lnTo>
                    <a:pt x="17376" y="4413"/>
                  </a:lnTo>
                  <a:lnTo>
                    <a:pt x="17550" y="4372"/>
                  </a:lnTo>
                  <a:lnTo>
                    <a:pt x="17724" y="4311"/>
                  </a:lnTo>
                  <a:lnTo>
                    <a:pt x="17796" y="4270"/>
                  </a:lnTo>
                  <a:lnTo>
                    <a:pt x="17878" y="4229"/>
                  </a:lnTo>
                  <a:lnTo>
                    <a:pt x="17949" y="4178"/>
                  </a:lnTo>
                  <a:lnTo>
                    <a:pt x="18031" y="4116"/>
                  </a:lnTo>
                  <a:lnTo>
                    <a:pt x="18103" y="4055"/>
                  </a:lnTo>
                  <a:lnTo>
                    <a:pt x="18165" y="3973"/>
                  </a:lnTo>
                  <a:lnTo>
                    <a:pt x="18236" y="3891"/>
                  </a:lnTo>
                  <a:lnTo>
                    <a:pt x="18298" y="3799"/>
                  </a:lnTo>
                  <a:lnTo>
                    <a:pt x="18359" y="3696"/>
                  </a:lnTo>
                  <a:lnTo>
                    <a:pt x="18420" y="3584"/>
                  </a:lnTo>
                  <a:lnTo>
                    <a:pt x="18461" y="3461"/>
                  </a:lnTo>
                  <a:lnTo>
                    <a:pt x="18513" y="3328"/>
                  </a:lnTo>
                  <a:lnTo>
                    <a:pt x="18554" y="3195"/>
                  </a:lnTo>
                  <a:lnTo>
                    <a:pt x="18584" y="3051"/>
                  </a:lnTo>
                  <a:lnTo>
                    <a:pt x="18636" y="2754"/>
                  </a:lnTo>
                  <a:lnTo>
                    <a:pt x="18676" y="2447"/>
                  </a:lnTo>
                  <a:lnTo>
                    <a:pt x="18697" y="2130"/>
                  </a:lnTo>
                  <a:lnTo>
                    <a:pt x="18707" y="1812"/>
                  </a:lnTo>
                  <a:lnTo>
                    <a:pt x="18707" y="1505"/>
                  </a:lnTo>
                  <a:lnTo>
                    <a:pt x="18707" y="1208"/>
                  </a:lnTo>
                  <a:lnTo>
                    <a:pt x="18697" y="922"/>
                  </a:lnTo>
                  <a:lnTo>
                    <a:pt x="18656" y="451"/>
                  </a:lnTo>
                  <a:lnTo>
                    <a:pt x="18625" y="123"/>
                  </a:lnTo>
                  <a:lnTo>
                    <a:pt x="18615" y="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1525128" y="4458014"/>
              <a:ext cx="415072" cy="182323"/>
            </a:xfrm>
            <a:custGeom>
              <a:avLst/>
              <a:gdLst/>
              <a:ahLst/>
              <a:cxnLst/>
              <a:rect l="l" t="t" r="r" b="b"/>
              <a:pathLst>
                <a:path w="18718" h="8222" extrusionOk="0">
                  <a:moveTo>
                    <a:pt x="103" y="0"/>
                  </a:moveTo>
                  <a:lnTo>
                    <a:pt x="83" y="123"/>
                  </a:lnTo>
                  <a:lnTo>
                    <a:pt x="52" y="451"/>
                  </a:lnTo>
                  <a:lnTo>
                    <a:pt x="21" y="922"/>
                  </a:lnTo>
                  <a:lnTo>
                    <a:pt x="1" y="1208"/>
                  </a:lnTo>
                  <a:lnTo>
                    <a:pt x="1" y="1505"/>
                  </a:lnTo>
                  <a:lnTo>
                    <a:pt x="1" y="1812"/>
                  </a:lnTo>
                  <a:lnTo>
                    <a:pt x="11" y="2130"/>
                  </a:lnTo>
                  <a:lnTo>
                    <a:pt x="32" y="2447"/>
                  </a:lnTo>
                  <a:lnTo>
                    <a:pt x="73" y="2754"/>
                  </a:lnTo>
                  <a:lnTo>
                    <a:pt x="124" y="3051"/>
                  </a:lnTo>
                  <a:lnTo>
                    <a:pt x="165" y="3195"/>
                  </a:lnTo>
                  <a:lnTo>
                    <a:pt x="195" y="3328"/>
                  </a:lnTo>
                  <a:lnTo>
                    <a:pt x="247" y="3461"/>
                  </a:lnTo>
                  <a:lnTo>
                    <a:pt x="298" y="3584"/>
                  </a:lnTo>
                  <a:lnTo>
                    <a:pt x="349" y="3696"/>
                  </a:lnTo>
                  <a:lnTo>
                    <a:pt x="410" y="3799"/>
                  </a:lnTo>
                  <a:lnTo>
                    <a:pt x="472" y="3891"/>
                  </a:lnTo>
                  <a:lnTo>
                    <a:pt x="544" y="3973"/>
                  </a:lnTo>
                  <a:lnTo>
                    <a:pt x="615" y="4055"/>
                  </a:lnTo>
                  <a:lnTo>
                    <a:pt x="687" y="4116"/>
                  </a:lnTo>
                  <a:lnTo>
                    <a:pt x="759" y="4178"/>
                  </a:lnTo>
                  <a:lnTo>
                    <a:pt x="830" y="4229"/>
                  </a:lnTo>
                  <a:lnTo>
                    <a:pt x="912" y="4270"/>
                  </a:lnTo>
                  <a:lnTo>
                    <a:pt x="994" y="4311"/>
                  </a:lnTo>
                  <a:lnTo>
                    <a:pt x="1158" y="4372"/>
                  </a:lnTo>
                  <a:lnTo>
                    <a:pt x="1342" y="4413"/>
                  </a:lnTo>
                  <a:lnTo>
                    <a:pt x="1526" y="4444"/>
                  </a:lnTo>
                  <a:lnTo>
                    <a:pt x="1731" y="4464"/>
                  </a:lnTo>
                  <a:lnTo>
                    <a:pt x="2182" y="4495"/>
                  </a:lnTo>
                  <a:lnTo>
                    <a:pt x="2428" y="4515"/>
                  </a:lnTo>
                  <a:lnTo>
                    <a:pt x="2683" y="4546"/>
                  </a:lnTo>
                  <a:lnTo>
                    <a:pt x="2960" y="4597"/>
                  </a:lnTo>
                  <a:lnTo>
                    <a:pt x="3257" y="4659"/>
                  </a:lnTo>
                  <a:lnTo>
                    <a:pt x="3564" y="4741"/>
                  </a:lnTo>
                  <a:lnTo>
                    <a:pt x="3892" y="4853"/>
                  </a:lnTo>
                  <a:lnTo>
                    <a:pt x="4066" y="4925"/>
                  </a:lnTo>
                  <a:lnTo>
                    <a:pt x="4230" y="4997"/>
                  </a:lnTo>
                  <a:lnTo>
                    <a:pt x="4393" y="5079"/>
                  </a:lnTo>
                  <a:lnTo>
                    <a:pt x="4557" y="5171"/>
                  </a:lnTo>
                  <a:lnTo>
                    <a:pt x="4875" y="5355"/>
                  </a:lnTo>
                  <a:lnTo>
                    <a:pt x="5192" y="5560"/>
                  </a:lnTo>
                  <a:lnTo>
                    <a:pt x="5509" y="5785"/>
                  </a:lnTo>
                  <a:lnTo>
                    <a:pt x="5827" y="6010"/>
                  </a:lnTo>
                  <a:lnTo>
                    <a:pt x="6482" y="6481"/>
                  </a:lnTo>
                  <a:lnTo>
                    <a:pt x="6830" y="6717"/>
                  </a:lnTo>
                  <a:lnTo>
                    <a:pt x="7189" y="6942"/>
                  </a:lnTo>
                  <a:lnTo>
                    <a:pt x="7567" y="7157"/>
                  </a:lnTo>
                  <a:lnTo>
                    <a:pt x="7762" y="7260"/>
                  </a:lnTo>
                  <a:lnTo>
                    <a:pt x="7967" y="7352"/>
                  </a:lnTo>
                  <a:lnTo>
                    <a:pt x="8172" y="7454"/>
                  </a:lnTo>
                  <a:lnTo>
                    <a:pt x="8387" y="7536"/>
                  </a:lnTo>
                  <a:lnTo>
                    <a:pt x="8612" y="7618"/>
                  </a:lnTo>
                  <a:lnTo>
                    <a:pt x="8837" y="7690"/>
                  </a:lnTo>
                  <a:lnTo>
                    <a:pt x="9073" y="7761"/>
                  </a:lnTo>
                  <a:lnTo>
                    <a:pt x="9308" y="7823"/>
                  </a:lnTo>
                  <a:lnTo>
                    <a:pt x="9564" y="7874"/>
                  </a:lnTo>
                  <a:lnTo>
                    <a:pt x="9820" y="7915"/>
                  </a:lnTo>
                  <a:lnTo>
                    <a:pt x="10383" y="7997"/>
                  </a:lnTo>
                  <a:lnTo>
                    <a:pt x="11008" y="8068"/>
                  </a:lnTo>
                  <a:lnTo>
                    <a:pt x="11694" y="8130"/>
                  </a:lnTo>
                  <a:lnTo>
                    <a:pt x="12421" y="8171"/>
                  </a:lnTo>
                  <a:lnTo>
                    <a:pt x="13168" y="8212"/>
                  </a:lnTo>
                  <a:lnTo>
                    <a:pt x="13926" y="8222"/>
                  </a:lnTo>
                  <a:lnTo>
                    <a:pt x="14295" y="8212"/>
                  </a:lnTo>
                  <a:lnTo>
                    <a:pt x="14673" y="8202"/>
                  </a:lnTo>
                  <a:lnTo>
                    <a:pt x="15042" y="8191"/>
                  </a:lnTo>
                  <a:lnTo>
                    <a:pt x="15400" y="8161"/>
                  </a:lnTo>
                  <a:lnTo>
                    <a:pt x="15759" y="8130"/>
                  </a:lnTo>
                  <a:lnTo>
                    <a:pt x="16097" y="8089"/>
                  </a:lnTo>
                  <a:lnTo>
                    <a:pt x="16424" y="8038"/>
                  </a:lnTo>
                  <a:lnTo>
                    <a:pt x="16742" y="7987"/>
                  </a:lnTo>
                  <a:lnTo>
                    <a:pt x="17039" y="7915"/>
                  </a:lnTo>
                  <a:lnTo>
                    <a:pt x="17315" y="7843"/>
                  </a:lnTo>
                  <a:lnTo>
                    <a:pt x="17581" y="7751"/>
                  </a:lnTo>
                  <a:lnTo>
                    <a:pt x="17817" y="7649"/>
                  </a:lnTo>
                  <a:lnTo>
                    <a:pt x="18032" y="7546"/>
                  </a:lnTo>
                  <a:lnTo>
                    <a:pt x="18124" y="7485"/>
                  </a:lnTo>
                  <a:lnTo>
                    <a:pt x="18216" y="7423"/>
                  </a:lnTo>
                  <a:lnTo>
                    <a:pt x="18298" y="7352"/>
                  </a:lnTo>
                  <a:lnTo>
                    <a:pt x="18380" y="7280"/>
                  </a:lnTo>
                  <a:lnTo>
                    <a:pt x="18452" y="7208"/>
                  </a:lnTo>
                  <a:lnTo>
                    <a:pt x="18513" y="7137"/>
                  </a:lnTo>
                  <a:lnTo>
                    <a:pt x="18564" y="7055"/>
                  </a:lnTo>
                  <a:lnTo>
                    <a:pt x="18615" y="6973"/>
                  </a:lnTo>
                  <a:lnTo>
                    <a:pt x="18646" y="6891"/>
                  </a:lnTo>
                  <a:lnTo>
                    <a:pt x="18677" y="6799"/>
                  </a:lnTo>
                  <a:lnTo>
                    <a:pt x="18697" y="6707"/>
                  </a:lnTo>
                  <a:lnTo>
                    <a:pt x="18708" y="6614"/>
                  </a:lnTo>
                  <a:lnTo>
                    <a:pt x="18718" y="6512"/>
                  </a:lnTo>
                  <a:lnTo>
                    <a:pt x="18708" y="6410"/>
                  </a:lnTo>
                  <a:lnTo>
                    <a:pt x="18687" y="6307"/>
                  </a:lnTo>
                  <a:lnTo>
                    <a:pt x="18656" y="6195"/>
                  </a:lnTo>
                  <a:lnTo>
                    <a:pt x="18626" y="6082"/>
                  </a:lnTo>
                  <a:lnTo>
                    <a:pt x="18574" y="5969"/>
                  </a:lnTo>
                  <a:lnTo>
                    <a:pt x="18513" y="5857"/>
                  </a:lnTo>
                  <a:lnTo>
                    <a:pt x="18441" y="5734"/>
                  </a:lnTo>
                  <a:lnTo>
                    <a:pt x="18359" y="5611"/>
                  </a:lnTo>
                  <a:lnTo>
                    <a:pt x="18277" y="5488"/>
                  </a:lnTo>
                  <a:lnTo>
                    <a:pt x="18073" y="5242"/>
                  </a:lnTo>
                  <a:lnTo>
                    <a:pt x="17837" y="4986"/>
                  </a:lnTo>
                  <a:lnTo>
                    <a:pt x="17581" y="4731"/>
                  </a:lnTo>
                  <a:lnTo>
                    <a:pt x="17295" y="4464"/>
                  </a:lnTo>
                  <a:lnTo>
                    <a:pt x="16977" y="4198"/>
                  </a:lnTo>
                  <a:lnTo>
                    <a:pt x="16649" y="3932"/>
                  </a:lnTo>
                  <a:lnTo>
                    <a:pt x="16301" y="3666"/>
                  </a:lnTo>
                  <a:lnTo>
                    <a:pt x="15943" y="3399"/>
                  </a:lnTo>
                  <a:lnTo>
                    <a:pt x="15574" y="3133"/>
                  </a:lnTo>
                  <a:lnTo>
                    <a:pt x="15196" y="2877"/>
                  </a:lnTo>
                  <a:lnTo>
                    <a:pt x="14417" y="2365"/>
                  </a:lnTo>
                  <a:lnTo>
                    <a:pt x="13649" y="1884"/>
                  </a:lnTo>
                  <a:lnTo>
                    <a:pt x="12912" y="1444"/>
                  </a:lnTo>
                  <a:lnTo>
                    <a:pt x="12216" y="1034"/>
                  </a:lnTo>
                  <a:lnTo>
                    <a:pt x="11602" y="686"/>
                  </a:lnTo>
                  <a:lnTo>
                    <a:pt x="10670" y="184"/>
                  </a:lnTo>
                  <a:lnTo>
                    <a:pt x="10322" y="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729302" y="1438600"/>
              <a:ext cx="1126180" cy="1504219"/>
            </a:xfrm>
            <a:custGeom>
              <a:avLst/>
              <a:gdLst/>
              <a:ahLst/>
              <a:cxnLst/>
              <a:rect l="l" t="t" r="r" b="b"/>
              <a:pathLst>
                <a:path w="50786" h="67834" extrusionOk="0">
                  <a:moveTo>
                    <a:pt x="21082" y="0"/>
                  </a:moveTo>
                  <a:lnTo>
                    <a:pt x="20581" y="328"/>
                  </a:lnTo>
                  <a:lnTo>
                    <a:pt x="19229" y="1219"/>
                  </a:lnTo>
                  <a:lnTo>
                    <a:pt x="18318" y="1843"/>
                  </a:lnTo>
                  <a:lnTo>
                    <a:pt x="17284" y="2560"/>
                  </a:lnTo>
                  <a:lnTo>
                    <a:pt x="16157" y="3348"/>
                  </a:lnTo>
                  <a:lnTo>
                    <a:pt x="14980" y="4198"/>
                  </a:lnTo>
                  <a:lnTo>
                    <a:pt x="13772" y="5089"/>
                  </a:lnTo>
                  <a:lnTo>
                    <a:pt x="13168" y="5550"/>
                  </a:lnTo>
                  <a:lnTo>
                    <a:pt x="12563" y="6010"/>
                  </a:lnTo>
                  <a:lnTo>
                    <a:pt x="11970" y="6481"/>
                  </a:lnTo>
                  <a:lnTo>
                    <a:pt x="11386" y="6942"/>
                  </a:lnTo>
                  <a:lnTo>
                    <a:pt x="10823" y="7413"/>
                  </a:lnTo>
                  <a:lnTo>
                    <a:pt x="10280" y="7874"/>
                  </a:lnTo>
                  <a:lnTo>
                    <a:pt x="9758" y="8324"/>
                  </a:lnTo>
                  <a:lnTo>
                    <a:pt x="9266" y="8775"/>
                  </a:lnTo>
                  <a:lnTo>
                    <a:pt x="8806" y="9215"/>
                  </a:lnTo>
                  <a:lnTo>
                    <a:pt x="8376" y="9645"/>
                  </a:lnTo>
                  <a:lnTo>
                    <a:pt x="7987" y="10055"/>
                  </a:lnTo>
                  <a:lnTo>
                    <a:pt x="7649" y="10454"/>
                  </a:lnTo>
                  <a:lnTo>
                    <a:pt x="7495" y="10649"/>
                  </a:lnTo>
                  <a:lnTo>
                    <a:pt x="7352" y="10833"/>
                  </a:lnTo>
                  <a:lnTo>
                    <a:pt x="7219" y="11017"/>
                  </a:lnTo>
                  <a:lnTo>
                    <a:pt x="7096" y="11202"/>
                  </a:lnTo>
                  <a:lnTo>
                    <a:pt x="6983" y="11386"/>
                  </a:lnTo>
                  <a:lnTo>
                    <a:pt x="6871" y="11591"/>
                  </a:lnTo>
                  <a:lnTo>
                    <a:pt x="6748" y="11816"/>
                  </a:lnTo>
                  <a:lnTo>
                    <a:pt x="6625" y="12062"/>
                  </a:lnTo>
                  <a:lnTo>
                    <a:pt x="6379" y="12615"/>
                  </a:lnTo>
                  <a:lnTo>
                    <a:pt x="6113" y="13239"/>
                  </a:lnTo>
                  <a:lnTo>
                    <a:pt x="5847" y="13925"/>
                  </a:lnTo>
                  <a:lnTo>
                    <a:pt x="5570" y="14662"/>
                  </a:lnTo>
                  <a:lnTo>
                    <a:pt x="5284" y="15461"/>
                  </a:lnTo>
                  <a:lnTo>
                    <a:pt x="4997" y="16290"/>
                  </a:lnTo>
                  <a:lnTo>
                    <a:pt x="4700" y="17171"/>
                  </a:lnTo>
                  <a:lnTo>
                    <a:pt x="4403" y="18082"/>
                  </a:lnTo>
                  <a:lnTo>
                    <a:pt x="4106" y="19014"/>
                  </a:lnTo>
                  <a:lnTo>
                    <a:pt x="3819" y="19966"/>
                  </a:lnTo>
                  <a:lnTo>
                    <a:pt x="3236" y="21912"/>
                  </a:lnTo>
                  <a:lnTo>
                    <a:pt x="2662" y="23867"/>
                  </a:lnTo>
                  <a:lnTo>
                    <a:pt x="2130" y="25772"/>
                  </a:lnTo>
                  <a:lnTo>
                    <a:pt x="1628" y="27584"/>
                  </a:lnTo>
                  <a:lnTo>
                    <a:pt x="1178" y="29253"/>
                  </a:lnTo>
                  <a:lnTo>
                    <a:pt x="778" y="30727"/>
                  </a:lnTo>
                  <a:lnTo>
                    <a:pt x="215" y="32908"/>
                  </a:lnTo>
                  <a:lnTo>
                    <a:pt x="0" y="33727"/>
                  </a:lnTo>
                  <a:lnTo>
                    <a:pt x="7598" y="36840"/>
                  </a:lnTo>
                  <a:lnTo>
                    <a:pt x="7598" y="67833"/>
                  </a:lnTo>
                  <a:lnTo>
                    <a:pt x="44069" y="67833"/>
                  </a:lnTo>
                  <a:lnTo>
                    <a:pt x="44560" y="38765"/>
                  </a:lnTo>
                  <a:lnTo>
                    <a:pt x="50786" y="35130"/>
                  </a:lnTo>
                  <a:lnTo>
                    <a:pt x="50693" y="33850"/>
                  </a:lnTo>
                  <a:lnTo>
                    <a:pt x="50591" y="32427"/>
                  </a:lnTo>
                  <a:lnTo>
                    <a:pt x="50448" y="30645"/>
                  </a:lnTo>
                  <a:lnTo>
                    <a:pt x="50263" y="28598"/>
                  </a:lnTo>
                  <a:lnTo>
                    <a:pt x="50048" y="26417"/>
                  </a:lnTo>
                  <a:lnTo>
                    <a:pt x="49936" y="25311"/>
                  </a:lnTo>
                  <a:lnTo>
                    <a:pt x="49813" y="24205"/>
                  </a:lnTo>
                  <a:lnTo>
                    <a:pt x="49680" y="23130"/>
                  </a:lnTo>
                  <a:lnTo>
                    <a:pt x="49536" y="22096"/>
                  </a:lnTo>
                  <a:lnTo>
                    <a:pt x="49465" y="21584"/>
                  </a:lnTo>
                  <a:lnTo>
                    <a:pt x="49362" y="21062"/>
                  </a:lnTo>
                  <a:lnTo>
                    <a:pt x="49240" y="20539"/>
                  </a:lnTo>
                  <a:lnTo>
                    <a:pt x="49096" y="20017"/>
                  </a:lnTo>
                  <a:lnTo>
                    <a:pt x="48943" y="19485"/>
                  </a:lnTo>
                  <a:lnTo>
                    <a:pt x="48769" y="18952"/>
                  </a:lnTo>
                  <a:lnTo>
                    <a:pt x="48584" y="18420"/>
                  </a:lnTo>
                  <a:lnTo>
                    <a:pt x="48379" y="17898"/>
                  </a:lnTo>
                  <a:lnTo>
                    <a:pt x="48164" y="17365"/>
                  </a:lnTo>
                  <a:lnTo>
                    <a:pt x="47929" y="16833"/>
                  </a:lnTo>
                  <a:lnTo>
                    <a:pt x="47683" y="16311"/>
                  </a:lnTo>
                  <a:lnTo>
                    <a:pt x="47427" y="15789"/>
                  </a:lnTo>
                  <a:lnTo>
                    <a:pt x="47161" y="15266"/>
                  </a:lnTo>
                  <a:lnTo>
                    <a:pt x="46885" y="14754"/>
                  </a:lnTo>
                  <a:lnTo>
                    <a:pt x="46598" y="14253"/>
                  </a:lnTo>
                  <a:lnTo>
                    <a:pt x="46301" y="13761"/>
                  </a:lnTo>
                  <a:lnTo>
                    <a:pt x="46004" y="13270"/>
                  </a:lnTo>
                  <a:lnTo>
                    <a:pt x="45697" y="12799"/>
                  </a:lnTo>
                  <a:lnTo>
                    <a:pt x="45379" y="12328"/>
                  </a:lnTo>
                  <a:lnTo>
                    <a:pt x="45062" y="11877"/>
                  </a:lnTo>
                  <a:lnTo>
                    <a:pt x="44745" y="11437"/>
                  </a:lnTo>
                  <a:lnTo>
                    <a:pt x="44417" y="11007"/>
                  </a:lnTo>
                  <a:lnTo>
                    <a:pt x="44089" y="10597"/>
                  </a:lnTo>
                  <a:lnTo>
                    <a:pt x="43762" y="10198"/>
                  </a:lnTo>
                  <a:lnTo>
                    <a:pt x="43434" y="9819"/>
                  </a:lnTo>
                  <a:lnTo>
                    <a:pt x="43106" y="9451"/>
                  </a:lnTo>
                  <a:lnTo>
                    <a:pt x="42779" y="9113"/>
                  </a:lnTo>
                  <a:lnTo>
                    <a:pt x="42461" y="8785"/>
                  </a:lnTo>
                  <a:lnTo>
                    <a:pt x="42134" y="8488"/>
                  </a:lnTo>
                  <a:lnTo>
                    <a:pt x="41816" y="8202"/>
                  </a:lnTo>
                  <a:lnTo>
                    <a:pt x="41509" y="7946"/>
                  </a:lnTo>
                  <a:lnTo>
                    <a:pt x="41202" y="7710"/>
                  </a:lnTo>
                  <a:lnTo>
                    <a:pt x="39799" y="6707"/>
                  </a:lnTo>
                  <a:lnTo>
                    <a:pt x="38099" y="5509"/>
                  </a:lnTo>
                  <a:lnTo>
                    <a:pt x="36267" y="4229"/>
                  </a:lnTo>
                  <a:lnTo>
                    <a:pt x="34434" y="2969"/>
                  </a:lnTo>
                  <a:lnTo>
                    <a:pt x="31372" y="870"/>
                  </a:lnTo>
                  <a:lnTo>
                    <a:pt x="3009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1099861" y="1500582"/>
              <a:ext cx="387353" cy="394626"/>
            </a:xfrm>
            <a:custGeom>
              <a:avLst/>
              <a:gdLst/>
              <a:ahLst/>
              <a:cxnLst/>
              <a:rect l="l" t="t" r="r" b="b"/>
              <a:pathLst>
                <a:path w="17468" h="17796" extrusionOk="0">
                  <a:moveTo>
                    <a:pt x="17468" y="0"/>
                  </a:moveTo>
                  <a:lnTo>
                    <a:pt x="0" y="164"/>
                  </a:lnTo>
                  <a:lnTo>
                    <a:pt x="9369" y="17796"/>
                  </a:lnTo>
                  <a:lnTo>
                    <a:pt x="17468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1099861" y="1277382"/>
              <a:ext cx="387353" cy="272242"/>
            </a:xfrm>
            <a:custGeom>
              <a:avLst/>
              <a:gdLst/>
              <a:ahLst/>
              <a:cxnLst/>
              <a:rect l="l" t="t" r="r" b="b"/>
              <a:pathLst>
                <a:path w="17468" h="12277" extrusionOk="0">
                  <a:moveTo>
                    <a:pt x="4372" y="0"/>
                  </a:moveTo>
                  <a:lnTo>
                    <a:pt x="4372" y="7270"/>
                  </a:lnTo>
                  <a:lnTo>
                    <a:pt x="0" y="10229"/>
                  </a:lnTo>
                  <a:lnTo>
                    <a:pt x="195" y="10321"/>
                  </a:lnTo>
                  <a:lnTo>
                    <a:pt x="768" y="10547"/>
                  </a:lnTo>
                  <a:lnTo>
                    <a:pt x="1167" y="10700"/>
                  </a:lnTo>
                  <a:lnTo>
                    <a:pt x="1638" y="10874"/>
                  </a:lnTo>
                  <a:lnTo>
                    <a:pt x="2161" y="11059"/>
                  </a:lnTo>
                  <a:lnTo>
                    <a:pt x="2744" y="11253"/>
                  </a:lnTo>
                  <a:lnTo>
                    <a:pt x="3369" y="11437"/>
                  </a:lnTo>
                  <a:lnTo>
                    <a:pt x="4034" y="11622"/>
                  </a:lnTo>
                  <a:lnTo>
                    <a:pt x="4731" y="11796"/>
                  </a:lnTo>
                  <a:lnTo>
                    <a:pt x="5089" y="11878"/>
                  </a:lnTo>
                  <a:lnTo>
                    <a:pt x="5447" y="11949"/>
                  </a:lnTo>
                  <a:lnTo>
                    <a:pt x="5806" y="12021"/>
                  </a:lnTo>
                  <a:lnTo>
                    <a:pt x="6174" y="12082"/>
                  </a:lnTo>
                  <a:lnTo>
                    <a:pt x="6543" y="12144"/>
                  </a:lnTo>
                  <a:lnTo>
                    <a:pt x="6912" y="12185"/>
                  </a:lnTo>
                  <a:lnTo>
                    <a:pt x="7280" y="12226"/>
                  </a:lnTo>
                  <a:lnTo>
                    <a:pt x="7649" y="12246"/>
                  </a:lnTo>
                  <a:lnTo>
                    <a:pt x="8007" y="12267"/>
                  </a:lnTo>
                  <a:lnTo>
                    <a:pt x="8376" y="12277"/>
                  </a:lnTo>
                  <a:lnTo>
                    <a:pt x="8734" y="12267"/>
                  </a:lnTo>
                  <a:lnTo>
                    <a:pt x="9113" y="12246"/>
                  </a:lnTo>
                  <a:lnTo>
                    <a:pt x="9482" y="12216"/>
                  </a:lnTo>
                  <a:lnTo>
                    <a:pt x="9871" y="12175"/>
                  </a:lnTo>
                  <a:lnTo>
                    <a:pt x="10249" y="12123"/>
                  </a:lnTo>
                  <a:lnTo>
                    <a:pt x="10639" y="12072"/>
                  </a:lnTo>
                  <a:lnTo>
                    <a:pt x="11028" y="12000"/>
                  </a:lnTo>
                  <a:lnTo>
                    <a:pt x="11417" y="11929"/>
                  </a:lnTo>
                  <a:lnTo>
                    <a:pt x="11796" y="11847"/>
                  </a:lnTo>
                  <a:lnTo>
                    <a:pt x="12185" y="11765"/>
                  </a:lnTo>
                  <a:lnTo>
                    <a:pt x="12932" y="11570"/>
                  </a:lnTo>
                  <a:lnTo>
                    <a:pt x="13669" y="11376"/>
                  </a:lnTo>
                  <a:lnTo>
                    <a:pt x="14355" y="11171"/>
                  </a:lnTo>
                  <a:lnTo>
                    <a:pt x="15011" y="10966"/>
                  </a:lnTo>
                  <a:lnTo>
                    <a:pt x="15604" y="10762"/>
                  </a:lnTo>
                  <a:lnTo>
                    <a:pt x="16127" y="10577"/>
                  </a:lnTo>
                  <a:lnTo>
                    <a:pt x="16587" y="10413"/>
                  </a:lnTo>
                  <a:lnTo>
                    <a:pt x="17232" y="10157"/>
                  </a:lnTo>
                  <a:lnTo>
                    <a:pt x="17468" y="10065"/>
                  </a:lnTo>
                  <a:lnTo>
                    <a:pt x="13383" y="7270"/>
                  </a:lnTo>
                  <a:lnTo>
                    <a:pt x="13383" y="0"/>
                  </a:lnTo>
                  <a:close/>
                </a:path>
              </a:pathLst>
            </a:custGeom>
            <a:solidFill>
              <a:srgbClr val="C866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1196814" y="1277382"/>
              <a:ext cx="199819" cy="114445"/>
            </a:xfrm>
            <a:custGeom>
              <a:avLst/>
              <a:gdLst/>
              <a:ahLst/>
              <a:cxnLst/>
              <a:rect l="l" t="t" r="r" b="b"/>
              <a:pathLst>
                <a:path w="9011" h="5161" extrusionOk="0">
                  <a:moveTo>
                    <a:pt x="0" y="0"/>
                  </a:moveTo>
                  <a:lnTo>
                    <a:pt x="0" y="5120"/>
                  </a:lnTo>
                  <a:lnTo>
                    <a:pt x="441" y="5151"/>
                  </a:lnTo>
                  <a:lnTo>
                    <a:pt x="871" y="5161"/>
                  </a:lnTo>
                  <a:lnTo>
                    <a:pt x="1301" y="5151"/>
                  </a:lnTo>
                  <a:lnTo>
                    <a:pt x="1710" y="5120"/>
                  </a:lnTo>
                  <a:lnTo>
                    <a:pt x="2110" y="5079"/>
                  </a:lnTo>
                  <a:lnTo>
                    <a:pt x="2509" y="5028"/>
                  </a:lnTo>
                  <a:lnTo>
                    <a:pt x="2888" y="4956"/>
                  </a:lnTo>
                  <a:lnTo>
                    <a:pt x="3256" y="4874"/>
                  </a:lnTo>
                  <a:lnTo>
                    <a:pt x="3625" y="4782"/>
                  </a:lnTo>
                  <a:lnTo>
                    <a:pt x="3973" y="4680"/>
                  </a:lnTo>
                  <a:lnTo>
                    <a:pt x="4311" y="4557"/>
                  </a:lnTo>
                  <a:lnTo>
                    <a:pt x="4649" y="4434"/>
                  </a:lnTo>
                  <a:lnTo>
                    <a:pt x="4966" y="4301"/>
                  </a:lnTo>
                  <a:lnTo>
                    <a:pt x="5273" y="4157"/>
                  </a:lnTo>
                  <a:lnTo>
                    <a:pt x="5570" y="4014"/>
                  </a:lnTo>
                  <a:lnTo>
                    <a:pt x="5857" y="3861"/>
                  </a:lnTo>
                  <a:lnTo>
                    <a:pt x="6133" y="3697"/>
                  </a:lnTo>
                  <a:lnTo>
                    <a:pt x="6400" y="3533"/>
                  </a:lnTo>
                  <a:lnTo>
                    <a:pt x="6666" y="3369"/>
                  </a:lnTo>
                  <a:lnTo>
                    <a:pt x="6901" y="3195"/>
                  </a:lnTo>
                  <a:lnTo>
                    <a:pt x="7137" y="3031"/>
                  </a:lnTo>
                  <a:lnTo>
                    <a:pt x="7362" y="2857"/>
                  </a:lnTo>
                  <a:lnTo>
                    <a:pt x="7577" y="2683"/>
                  </a:lnTo>
                  <a:lnTo>
                    <a:pt x="7782" y="2519"/>
                  </a:lnTo>
                  <a:lnTo>
                    <a:pt x="8151" y="2181"/>
                  </a:lnTo>
                  <a:lnTo>
                    <a:pt x="8478" y="1864"/>
                  </a:lnTo>
                  <a:lnTo>
                    <a:pt x="8765" y="1567"/>
                  </a:lnTo>
                  <a:lnTo>
                    <a:pt x="9011" y="1291"/>
                  </a:lnTo>
                  <a:lnTo>
                    <a:pt x="9011" y="0"/>
                  </a:lnTo>
                  <a:close/>
                </a:path>
              </a:pathLst>
            </a:custGeom>
            <a:solidFill>
              <a:srgbClr val="AE3E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1144124" y="969272"/>
              <a:ext cx="282709" cy="367151"/>
            </a:xfrm>
            <a:custGeom>
              <a:avLst/>
              <a:gdLst/>
              <a:ahLst/>
              <a:cxnLst/>
              <a:rect l="l" t="t" r="r" b="b"/>
              <a:pathLst>
                <a:path w="12749" h="16557" extrusionOk="0">
                  <a:moveTo>
                    <a:pt x="4506" y="0"/>
                  </a:moveTo>
                  <a:lnTo>
                    <a:pt x="4383" y="10"/>
                  </a:lnTo>
                  <a:lnTo>
                    <a:pt x="4240" y="31"/>
                  </a:lnTo>
                  <a:lnTo>
                    <a:pt x="4045" y="62"/>
                  </a:lnTo>
                  <a:lnTo>
                    <a:pt x="3810" y="113"/>
                  </a:lnTo>
                  <a:lnTo>
                    <a:pt x="3544" y="174"/>
                  </a:lnTo>
                  <a:lnTo>
                    <a:pt x="3247" y="266"/>
                  </a:lnTo>
                  <a:lnTo>
                    <a:pt x="2939" y="379"/>
                  </a:lnTo>
                  <a:lnTo>
                    <a:pt x="2786" y="451"/>
                  </a:lnTo>
                  <a:lnTo>
                    <a:pt x="2622" y="522"/>
                  </a:lnTo>
                  <a:lnTo>
                    <a:pt x="2458" y="604"/>
                  </a:lnTo>
                  <a:lnTo>
                    <a:pt x="2294" y="696"/>
                  </a:lnTo>
                  <a:lnTo>
                    <a:pt x="2141" y="789"/>
                  </a:lnTo>
                  <a:lnTo>
                    <a:pt x="1977" y="901"/>
                  </a:lnTo>
                  <a:lnTo>
                    <a:pt x="1823" y="1014"/>
                  </a:lnTo>
                  <a:lnTo>
                    <a:pt x="1680" y="1137"/>
                  </a:lnTo>
                  <a:lnTo>
                    <a:pt x="1526" y="1280"/>
                  </a:lnTo>
                  <a:lnTo>
                    <a:pt x="1393" y="1423"/>
                  </a:lnTo>
                  <a:lnTo>
                    <a:pt x="1250" y="1577"/>
                  </a:lnTo>
                  <a:lnTo>
                    <a:pt x="1127" y="1741"/>
                  </a:lnTo>
                  <a:lnTo>
                    <a:pt x="1014" y="1925"/>
                  </a:lnTo>
                  <a:lnTo>
                    <a:pt x="902" y="2109"/>
                  </a:lnTo>
                  <a:lnTo>
                    <a:pt x="799" y="2314"/>
                  </a:lnTo>
                  <a:lnTo>
                    <a:pt x="718" y="2529"/>
                  </a:lnTo>
                  <a:lnTo>
                    <a:pt x="636" y="2765"/>
                  </a:lnTo>
                  <a:lnTo>
                    <a:pt x="564" y="3021"/>
                  </a:lnTo>
                  <a:lnTo>
                    <a:pt x="492" y="3297"/>
                  </a:lnTo>
                  <a:lnTo>
                    <a:pt x="431" y="3594"/>
                  </a:lnTo>
                  <a:lnTo>
                    <a:pt x="380" y="3911"/>
                  </a:lnTo>
                  <a:lnTo>
                    <a:pt x="318" y="4239"/>
                  </a:lnTo>
                  <a:lnTo>
                    <a:pt x="277" y="4577"/>
                  </a:lnTo>
                  <a:lnTo>
                    <a:pt x="236" y="4935"/>
                  </a:lnTo>
                  <a:lnTo>
                    <a:pt x="154" y="5662"/>
                  </a:lnTo>
                  <a:lnTo>
                    <a:pt x="103" y="6420"/>
                  </a:lnTo>
                  <a:lnTo>
                    <a:pt x="62" y="7188"/>
                  </a:lnTo>
                  <a:lnTo>
                    <a:pt x="32" y="7956"/>
                  </a:lnTo>
                  <a:lnTo>
                    <a:pt x="11" y="8693"/>
                  </a:lnTo>
                  <a:lnTo>
                    <a:pt x="1" y="9399"/>
                  </a:lnTo>
                  <a:lnTo>
                    <a:pt x="11" y="10045"/>
                  </a:lnTo>
                  <a:lnTo>
                    <a:pt x="11" y="10638"/>
                  </a:lnTo>
                  <a:lnTo>
                    <a:pt x="32" y="11140"/>
                  </a:lnTo>
                  <a:lnTo>
                    <a:pt x="52" y="11560"/>
                  </a:lnTo>
                  <a:lnTo>
                    <a:pt x="73" y="11857"/>
                  </a:lnTo>
                  <a:lnTo>
                    <a:pt x="93" y="12031"/>
                  </a:lnTo>
                  <a:lnTo>
                    <a:pt x="113" y="12092"/>
                  </a:lnTo>
                  <a:lnTo>
                    <a:pt x="154" y="12185"/>
                  </a:lnTo>
                  <a:lnTo>
                    <a:pt x="216" y="12277"/>
                  </a:lnTo>
                  <a:lnTo>
                    <a:pt x="288" y="12389"/>
                  </a:lnTo>
                  <a:lnTo>
                    <a:pt x="482" y="12666"/>
                  </a:lnTo>
                  <a:lnTo>
                    <a:pt x="748" y="12983"/>
                  </a:lnTo>
                  <a:lnTo>
                    <a:pt x="1066" y="13342"/>
                  </a:lnTo>
                  <a:lnTo>
                    <a:pt x="1434" y="13720"/>
                  </a:lnTo>
                  <a:lnTo>
                    <a:pt x="1854" y="14109"/>
                  </a:lnTo>
                  <a:lnTo>
                    <a:pt x="2069" y="14314"/>
                  </a:lnTo>
                  <a:lnTo>
                    <a:pt x="2305" y="14509"/>
                  </a:lnTo>
                  <a:lnTo>
                    <a:pt x="2550" y="14714"/>
                  </a:lnTo>
                  <a:lnTo>
                    <a:pt x="2796" y="14908"/>
                  </a:lnTo>
                  <a:lnTo>
                    <a:pt x="3062" y="15092"/>
                  </a:lnTo>
                  <a:lnTo>
                    <a:pt x="3329" y="15277"/>
                  </a:lnTo>
                  <a:lnTo>
                    <a:pt x="3595" y="15451"/>
                  </a:lnTo>
                  <a:lnTo>
                    <a:pt x="3881" y="15625"/>
                  </a:lnTo>
                  <a:lnTo>
                    <a:pt x="4158" y="15778"/>
                  </a:lnTo>
                  <a:lnTo>
                    <a:pt x="4455" y="15932"/>
                  </a:lnTo>
                  <a:lnTo>
                    <a:pt x="4741" y="16065"/>
                  </a:lnTo>
                  <a:lnTo>
                    <a:pt x="5038" y="16188"/>
                  </a:lnTo>
                  <a:lnTo>
                    <a:pt x="5335" y="16290"/>
                  </a:lnTo>
                  <a:lnTo>
                    <a:pt x="5643" y="16382"/>
                  </a:lnTo>
                  <a:lnTo>
                    <a:pt x="5939" y="16454"/>
                  </a:lnTo>
                  <a:lnTo>
                    <a:pt x="6247" y="16516"/>
                  </a:lnTo>
                  <a:lnTo>
                    <a:pt x="6554" y="16546"/>
                  </a:lnTo>
                  <a:lnTo>
                    <a:pt x="6851" y="16557"/>
                  </a:lnTo>
                  <a:lnTo>
                    <a:pt x="7086" y="16546"/>
                  </a:lnTo>
                  <a:lnTo>
                    <a:pt x="7311" y="16526"/>
                  </a:lnTo>
                  <a:lnTo>
                    <a:pt x="7537" y="16495"/>
                  </a:lnTo>
                  <a:lnTo>
                    <a:pt x="7762" y="16444"/>
                  </a:lnTo>
                  <a:lnTo>
                    <a:pt x="7977" y="16382"/>
                  </a:lnTo>
                  <a:lnTo>
                    <a:pt x="8192" y="16311"/>
                  </a:lnTo>
                  <a:lnTo>
                    <a:pt x="8407" y="16219"/>
                  </a:lnTo>
                  <a:lnTo>
                    <a:pt x="8622" y="16127"/>
                  </a:lnTo>
                  <a:lnTo>
                    <a:pt x="8827" y="16024"/>
                  </a:lnTo>
                  <a:lnTo>
                    <a:pt x="9032" y="15911"/>
                  </a:lnTo>
                  <a:lnTo>
                    <a:pt x="9236" y="15789"/>
                  </a:lnTo>
                  <a:lnTo>
                    <a:pt x="9431" y="15666"/>
                  </a:lnTo>
                  <a:lnTo>
                    <a:pt x="9625" y="15533"/>
                  </a:lnTo>
                  <a:lnTo>
                    <a:pt x="9810" y="15389"/>
                  </a:lnTo>
                  <a:lnTo>
                    <a:pt x="9994" y="15246"/>
                  </a:lnTo>
                  <a:lnTo>
                    <a:pt x="10178" y="15092"/>
                  </a:lnTo>
                  <a:lnTo>
                    <a:pt x="10516" y="14785"/>
                  </a:lnTo>
                  <a:lnTo>
                    <a:pt x="10844" y="14468"/>
                  </a:lnTo>
                  <a:lnTo>
                    <a:pt x="11151" y="14150"/>
                  </a:lnTo>
                  <a:lnTo>
                    <a:pt x="11438" y="13833"/>
                  </a:lnTo>
                  <a:lnTo>
                    <a:pt x="11694" y="13516"/>
                  </a:lnTo>
                  <a:lnTo>
                    <a:pt x="11929" y="13219"/>
                  </a:lnTo>
                  <a:lnTo>
                    <a:pt x="12134" y="12952"/>
                  </a:lnTo>
                  <a:lnTo>
                    <a:pt x="12318" y="12696"/>
                  </a:lnTo>
                  <a:lnTo>
                    <a:pt x="12421" y="12543"/>
                  </a:lnTo>
                  <a:lnTo>
                    <a:pt x="12503" y="12379"/>
                  </a:lnTo>
                  <a:lnTo>
                    <a:pt x="12574" y="12205"/>
                  </a:lnTo>
                  <a:lnTo>
                    <a:pt x="12636" y="12031"/>
                  </a:lnTo>
                  <a:lnTo>
                    <a:pt x="12687" y="11857"/>
                  </a:lnTo>
                  <a:lnTo>
                    <a:pt x="12718" y="11673"/>
                  </a:lnTo>
                  <a:lnTo>
                    <a:pt x="12748" y="11488"/>
                  </a:lnTo>
                  <a:lnTo>
                    <a:pt x="12748" y="11304"/>
                  </a:lnTo>
                  <a:lnTo>
                    <a:pt x="12748" y="4700"/>
                  </a:lnTo>
                  <a:lnTo>
                    <a:pt x="12626" y="4628"/>
                  </a:lnTo>
                  <a:lnTo>
                    <a:pt x="12247" y="4382"/>
                  </a:lnTo>
                  <a:lnTo>
                    <a:pt x="11970" y="4188"/>
                  </a:lnTo>
                  <a:lnTo>
                    <a:pt x="11622" y="3942"/>
                  </a:lnTo>
                  <a:lnTo>
                    <a:pt x="11223" y="3635"/>
                  </a:lnTo>
                  <a:lnTo>
                    <a:pt x="10752" y="3277"/>
                  </a:lnTo>
                  <a:lnTo>
                    <a:pt x="10527" y="3082"/>
                  </a:lnTo>
                  <a:lnTo>
                    <a:pt x="10322" y="2898"/>
                  </a:lnTo>
                  <a:lnTo>
                    <a:pt x="10158" y="2713"/>
                  </a:lnTo>
                  <a:lnTo>
                    <a:pt x="10015" y="2529"/>
                  </a:lnTo>
                  <a:lnTo>
                    <a:pt x="9902" y="2355"/>
                  </a:lnTo>
                  <a:lnTo>
                    <a:pt x="9810" y="2191"/>
                  </a:lnTo>
                  <a:lnTo>
                    <a:pt x="9738" y="2038"/>
                  </a:lnTo>
                  <a:lnTo>
                    <a:pt x="9687" y="1894"/>
                  </a:lnTo>
                  <a:lnTo>
                    <a:pt x="9646" y="1761"/>
                  </a:lnTo>
                  <a:lnTo>
                    <a:pt x="9625" y="1649"/>
                  </a:lnTo>
                  <a:lnTo>
                    <a:pt x="9615" y="1546"/>
                  </a:lnTo>
                  <a:lnTo>
                    <a:pt x="9605" y="1454"/>
                  </a:lnTo>
                  <a:lnTo>
                    <a:pt x="9605" y="1331"/>
                  </a:lnTo>
                  <a:lnTo>
                    <a:pt x="9615" y="1290"/>
                  </a:lnTo>
                  <a:lnTo>
                    <a:pt x="9359" y="1321"/>
                  </a:lnTo>
                  <a:lnTo>
                    <a:pt x="9073" y="1341"/>
                  </a:lnTo>
                  <a:lnTo>
                    <a:pt x="8694" y="1372"/>
                  </a:lnTo>
                  <a:lnTo>
                    <a:pt x="8253" y="1382"/>
                  </a:lnTo>
                  <a:lnTo>
                    <a:pt x="7772" y="1382"/>
                  </a:lnTo>
                  <a:lnTo>
                    <a:pt x="7516" y="1372"/>
                  </a:lnTo>
                  <a:lnTo>
                    <a:pt x="7260" y="1352"/>
                  </a:lnTo>
                  <a:lnTo>
                    <a:pt x="7004" y="1321"/>
                  </a:lnTo>
                  <a:lnTo>
                    <a:pt x="6748" y="1290"/>
                  </a:lnTo>
                  <a:lnTo>
                    <a:pt x="6492" y="1239"/>
                  </a:lnTo>
                  <a:lnTo>
                    <a:pt x="6257" y="1178"/>
                  </a:lnTo>
                  <a:lnTo>
                    <a:pt x="6032" y="1096"/>
                  </a:lnTo>
                  <a:lnTo>
                    <a:pt x="5817" y="1004"/>
                  </a:lnTo>
                  <a:lnTo>
                    <a:pt x="5622" y="901"/>
                  </a:lnTo>
                  <a:lnTo>
                    <a:pt x="5438" y="799"/>
                  </a:lnTo>
                  <a:lnTo>
                    <a:pt x="5264" y="686"/>
                  </a:lnTo>
                  <a:lnTo>
                    <a:pt x="5110" y="573"/>
                  </a:lnTo>
                  <a:lnTo>
                    <a:pt x="4977" y="461"/>
                  </a:lnTo>
                  <a:lnTo>
                    <a:pt x="4854" y="358"/>
                  </a:lnTo>
                  <a:lnTo>
                    <a:pt x="4670" y="174"/>
                  </a:lnTo>
                  <a:lnTo>
                    <a:pt x="4547" y="51"/>
                  </a:lnTo>
                  <a:lnTo>
                    <a:pt x="4506" y="0"/>
                  </a:lnTo>
                  <a:close/>
                </a:path>
              </a:pathLst>
            </a:custGeom>
            <a:solidFill>
              <a:srgbClr val="C866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1292392" y="1078931"/>
              <a:ext cx="13882" cy="101517"/>
            </a:xfrm>
            <a:custGeom>
              <a:avLst/>
              <a:gdLst/>
              <a:ahLst/>
              <a:cxnLst/>
              <a:rect l="l" t="t" r="r" b="b"/>
              <a:pathLst>
                <a:path w="626" h="4578" fill="none" extrusionOk="0">
                  <a:moveTo>
                    <a:pt x="625" y="1"/>
                  </a:moveTo>
                  <a:lnTo>
                    <a:pt x="1" y="871"/>
                  </a:lnTo>
                  <a:lnTo>
                    <a:pt x="625" y="4577"/>
                  </a:lnTo>
                </a:path>
              </a:pathLst>
            </a:custGeom>
            <a:solidFill>
              <a:schemeClr val="dk1"/>
            </a:solidFill>
            <a:ln w="8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915247" y="2942852"/>
              <a:ext cx="868506" cy="1515129"/>
            </a:xfrm>
            <a:custGeom>
              <a:avLst/>
              <a:gdLst/>
              <a:ahLst/>
              <a:cxnLst/>
              <a:rect l="l" t="t" r="r" b="b"/>
              <a:pathLst>
                <a:path w="39166" h="68326" extrusionOk="0">
                  <a:moveTo>
                    <a:pt x="1" y="0"/>
                  </a:moveTo>
                  <a:lnTo>
                    <a:pt x="1" y="68325"/>
                  </a:lnTo>
                  <a:lnTo>
                    <a:pt x="12277" y="68325"/>
                  </a:lnTo>
                  <a:lnTo>
                    <a:pt x="18749" y="3942"/>
                  </a:lnTo>
                  <a:lnTo>
                    <a:pt x="25793" y="68325"/>
                  </a:lnTo>
                  <a:lnTo>
                    <a:pt x="39165" y="68325"/>
                  </a:lnTo>
                  <a:lnTo>
                    <a:pt x="35684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540386" y="2466028"/>
              <a:ext cx="748140" cy="737940"/>
            </a:xfrm>
            <a:custGeom>
              <a:avLst/>
              <a:gdLst/>
              <a:ahLst/>
              <a:cxnLst/>
              <a:rect l="l" t="t" r="r" b="b"/>
              <a:pathLst>
                <a:path w="33738" h="33278" extrusionOk="0">
                  <a:moveTo>
                    <a:pt x="6256" y="0"/>
                  </a:moveTo>
                  <a:lnTo>
                    <a:pt x="0" y="19598"/>
                  </a:lnTo>
                  <a:lnTo>
                    <a:pt x="27482" y="33277"/>
                  </a:lnTo>
                  <a:lnTo>
                    <a:pt x="33738" y="13680"/>
                  </a:lnTo>
                  <a:lnTo>
                    <a:pt x="625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768576" y="2203998"/>
              <a:ext cx="250910" cy="954989"/>
            </a:xfrm>
            <a:custGeom>
              <a:avLst/>
              <a:gdLst/>
              <a:ahLst/>
              <a:cxnLst/>
              <a:rect l="l" t="t" r="r" b="b"/>
              <a:pathLst>
                <a:path w="11315" h="43066" extrusionOk="0">
                  <a:moveTo>
                    <a:pt x="164" y="1"/>
                  </a:moveTo>
                  <a:lnTo>
                    <a:pt x="164" y="15707"/>
                  </a:lnTo>
                  <a:lnTo>
                    <a:pt x="175" y="16598"/>
                  </a:lnTo>
                  <a:lnTo>
                    <a:pt x="195" y="17581"/>
                  </a:lnTo>
                  <a:lnTo>
                    <a:pt x="226" y="18625"/>
                  </a:lnTo>
                  <a:lnTo>
                    <a:pt x="267" y="19711"/>
                  </a:lnTo>
                  <a:lnTo>
                    <a:pt x="359" y="21933"/>
                  </a:lnTo>
                  <a:lnTo>
                    <a:pt x="482" y="24093"/>
                  </a:lnTo>
                  <a:lnTo>
                    <a:pt x="594" y="26049"/>
                  </a:lnTo>
                  <a:lnTo>
                    <a:pt x="687" y="27636"/>
                  </a:lnTo>
                  <a:lnTo>
                    <a:pt x="789" y="29079"/>
                  </a:lnTo>
                  <a:lnTo>
                    <a:pt x="738" y="29417"/>
                  </a:lnTo>
                  <a:lnTo>
                    <a:pt x="605" y="30308"/>
                  </a:lnTo>
                  <a:lnTo>
                    <a:pt x="431" y="31598"/>
                  </a:lnTo>
                  <a:lnTo>
                    <a:pt x="338" y="32346"/>
                  </a:lnTo>
                  <a:lnTo>
                    <a:pt x="246" y="33134"/>
                  </a:lnTo>
                  <a:lnTo>
                    <a:pt x="164" y="33943"/>
                  </a:lnTo>
                  <a:lnTo>
                    <a:pt x="93" y="34752"/>
                  </a:lnTo>
                  <a:lnTo>
                    <a:pt x="41" y="35550"/>
                  </a:lnTo>
                  <a:lnTo>
                    <a:pt x="1" y="36298"/>
                  </a:lnTo>
                  <a:lnTo>
                    <a:pt x="1" y="36656"/>
                  </a:lnTo>
                  <a:lnTo>
                    <a:pt x="1" y="36994"/>
                  </a:lnTo>
                  <a:lnTo>
                    <a:pt x="1" y="37322"/>
                  </a:lnTo>
                  <a:lnTo>
                    <a:pt x="21" y="37619"/>
                  </a:lnTo>
                  <a:lnTo>
                    <a:pt x="41" y="37895"/>
                  </a:lnTo>
                  <a:lnTo>
                    <a:pt x="72" y="38141"/>
                  </a:lnTo>
                  <a:lnTo>
                    <a:pt x="113" y="38356"/>
                  </a:lnTo>
                  <a:lnTo>
                    <a:pt x="164" y="38540"/>
                  </a:lnTo>
                  <a:lnTo>
                    <a:pt x="236" y="38704"/>
                  </a:lnTo>
                  <a:lnTo>
                    <a:pt x="318" y="38868"/>
                  </a:lnTo>
                  <a:lnTo>
                    <a:pt x="410" y="39032"/>
                  </a:lnTo>
                  <a:lnTo>
                    <a:pt x="523" y="39185"/>
                  </a:lnTo>
                  <a:lnTo>
                    <a:pt x="646" y="39339"/>
                  </a:lnTo>
                  <a:lnTo>
                    <a:pt x="779" y="39482"/>
                  </a:lnTo>
                  <a:lnTo>
                    <a:pt x="922" y="39626"/>
                  </a:lnTo>
                  <a:lnTo>
                    <a:pt x="1076" y="39759"/>
                  </a:lnTo>
                  <a:lnTo>
                    <a:pt x="1229" y="39892"/>
                  </a:lnTo>
                  <a:lnTo>
                    <a:pt x="1403" y="40025"/>
                  </a:lnTo>
                  <a:lnTo>
                    <a:pt x="1577" y="40148"/>
                  </a:lnTo>
                  <a:lnTo>
                    <a:pt x="1762" y="40271"/>
                  </a:lnTo>
                  <a:lnTo>
                    <a:pt x="2130" y="40506"/>
                  </a:lnTo>
                  <a:lnTo>
                    <a:pt x="2509" y="40731"/>
                  </a:lnTo>
                  <a:lnTo>
                    <a:pt x="2898" y="40936"/>
                  </a:lnTo>
                  <a:lnTo>
                    <a:pt x="3277" y="41131"/>
                  </a:lnTo>
                  <a:lnTo>
                    <a:pt x="3973" y="41469"/>
                  </a:lnTo>
                  <a:lnTo>
                    <a:pt x="4291" y="41632"/>
                  </a:lnTo>
                  <a:lnTo>
                    <a:pt x="4557" y="41776"/>
                  </a:lnTo>
                  <a:lnTo>
                    <a:pt x="4782" y="41909"/>
                  </a:lnTo>
                  <a:lnTo>
                    <a:pt x="4874" y="41970"/>
                  </a:lnTo>
                  <a:lnTo>
                    <a:pt x="4956" y="42032"/>
                  </a:lnTo>
                  <a:lnTo>
                    <a:pt x="5110" y="42144"/>
                  </a:lnTo>
                  <a:lnTo>
                    <a:pt x="5294" y="42267"/>
                  </a:lnTo>
                  <a:lnTo>
                    <a:pt x="5509" y="42390"/>
                  </a:lnTo>
                  <a:lnTo>
                    <a:pt x="5734" y="42513"/>
                  </a:lnTo>
                  <a:lnTo>
                    <a:pt x="5980" y="42626"/>
                  </a:lnTo>
                  <a:lnTo>
                    <a:pt x="6236" y="42738"/>
                  </a:lnTo>
                  <a:lnTo>
                    <a:pt x="6492" y="42830"/>
                  </a:lnTo>
                  <a:lnTo>
                    <a:pt x="6748" y="42912"/>
                  </a:lnTo>
                  <a:lnTo>
                    <a:pt x="7004" y="42984"/>
                  </a:lnTo>
                  <a:lnTo>
                    <a:pt x="7260" y="43025"/>
                  </a:lnTo>
                  <a:lnTo>
                    <a:pt x="7495" y="43056"/>
                  </a:lnTo>
                  <a:lnTo>
                    <a:pt x="7608" y="43066"/>
                  </a:lnTo>
                  <a:lnTo>
                    <a:pt x="7710" y="43056"/>
                  </a:lnTo>
                  <a:lnTo>
                    <a:pt x="7813" y="43056"/>
                  </a:lnTo>
                  <a:lnTo>
                    <a:pt x="7905" y="43035"/>
                  </a:lnTo>
                  <a:lnTo>
                    <a:pt x="7997" y="43015"/>
                  </a:lnTo>
                  <a:lnTo>
                    <a:pt x="8079" y="42984"/>
                  </a:lnTo>
                  <a:lnTo>
                    <a:pt x="8151" y="42943"/>
                  </a:lnTo>
                  <a:lnTo>
                    <a:pt x="8212" y="42892"/>
                  </a:lnTo>
                  <a:lnTo>
                    <a:pt x="8274" y="42841"/>
                  </a:lnTo>
                  <a:lnTo>
                    <a:pt x="8315" y="42769"/>
                  </a:lnTo>
                  <a:lnTo>
                    <a:pt x="8356" y="42687"/>
                  </a:lnTo>
                  <a:lnTo>
                    <a:pt x="8386" y="42574"/>
                  </a:lnTo>
                  <a:lnTo>
                    <a:pt x="8417" y="42431"/>
                  </a:lnTo>
                  <a:lnTo>
                    <a:pt x="8437" y="42267"/>
                  </a:lnTo>
                  <a:lnTo>
                    <a:pt x="8478" y="41858"/>
                  </a:lnTo>
                  <a:lnTo>
                    <a:pt x="8499" y="41376"/>
                  </a:lnTo>
                  <a:lnTo>
                    <a:pt x="8509" y="40844"/>
                  </a:lnTo>
                  <a:lnTo>
                    <a:pt x="8509" y="40260"/>
                  </a:lnTo>
                  <a:lnTo>
                    <a:pt x="8499" y="39656"/>
                  </a:lnTo>
                  <a:lnTo>
                    <a:pt x="8478" y="39042"/>
                  </a:lnTo>
                  <a:lnTo>
                    <a:pt x="8427" y="37854"/>
                  </a:lnTo>
                  <a:lnTo>
                    <a:pt x="8376" y="36841"/>
                  </a:lnTo>
                  <a:lnTo>
                    <a:pt x="8315" y="35868"/>
                  </a:lnTo>
                  <a:lnTo>
                    <a:pt x="8315" y="35868"/>
                  </a:lnTo>
                  <a:lnTo>
                    <a:pt x="8407" y="35919"/>
                  </a:lnTo>
                  <a:lnTo>
                    <a:pt x="8663" y="36073"/>
                  </a:lnTo>
                  <a:lnTo>
                    <a:pt x="9031" y="36277"/>
                  </a:lnTo>
                  <a:lnTo>
                    <a:pt x="9246" y="36380"/>
                  </a:lnTo>
                  <a:lnTo>
                    <a:pt x="9461" y="36492"/>
                  </a:lnTo>
                  <a:lnTo>
                    <a:pt x="9697" y="36585"/>
                  </a:lnTo>
                  <a:lnTo>
                    <a:pt x="9922" y="36677"/>
                  </a:lnTo>
                  <a:lnTo>
                    <a:pt x="10147" y="36759"/>
                  </a:lnTo>
                  <a:lnTo>
                    <a:pt x="10362" y="36810"/>
                  </a:lnTo>
                  <a:lnTo>
                    <a:pt x="10557" y="36841"/>
                  </a:lnTo>
                  <a:lnTo>
                    <a:pt x="10649" y="36851"/>
                  </a:lnTo>
                  <a:lnTo>
                    <a:pt x="10731" y="36841"/>
                  </a:lnTo>
                  <a:lnTo>
                    <a:pt x="10813" y="36830"/>
                  </a:lnTo>
                  <a:lnTo>
                    <a:pt x="10874" y="36810"/>
                  </a:lnTo>
                  <a:lnTo>
                    <a:pt x="10936" y="36779"/>
                  </a:lnTo>
                  <a:lnTo>
                    <a:pt x="10987" y="36738"/>
                  </a:lnTo>
                  <a:lnTo>
                    <a:pt x="11151" y="36564"/>
                  </a:lnTo>
                  <a:lnTo>
                    <a:pt x="11212" y="36492"/>
                  </a:lnTo>
                  <a:lnTo>
                    <a:pt x="11253" y="36421"/>
                  </a:lnTo>
                  <a:lnTo>
                    <a:pt x="11294" y="36349"/>
                  </a:lnTo>
                  <a:lnTo>
                    <a:pt x="11304" y="36267"/>
                  </a:lnTo>
                  <a:lnTo>
                    <a:pt x="11315" y="36175"/>
                  </a:lnTo>
                  <a:lnTo>
                    <a:pt x="11304" y="36073"/>
                  </a:lnTo>
                  <a:lnTo>
                    <a:pt x="11274" y="35960"/>
                  </a:lnTo>
                  <a:lnTo>
                    <a:pt x="11233" y="35827"/>
                  </a:lnTo>
                  <a:lnTo>
                    <a:pt x="11110" y="35489"/>
                  </a:lnTo>
                  <a:lnTo>
                    <a:pt x="10926" y="35028"/>
                  </a:lnTo>
                  <a:lnTo>
                    <a:pt x="10680" y="34434"/>
                  </a:lnTo>
                  <a:lnTo>
                    <a:pt x="10516" y="34076"/>
                  </a:lnTo>
                  <a:lnTo>
                    <a:pt x="10321" y="33697"/>
                  </a:lnTo>
                  <a:lnTo>
                    <a:pt x="10096" y="33288"/>
                  </a:lnTo>
                  <a:lnTo>
                    <a:pt x="9840" y="32868"/>
                  </a:lnTo>
                  <a:lnTo>
                    <a:pt x="9574" y="32438"/>
                  </a:lnTo>
                  <a:lnTo>
                    <a:pt x="9287" y="32008"/>
                  </a:lnTo>
                  <a:lnTo>
                    <a:pt x="9001" y="31588"/>
                  </a:lnTo>
                  <a:lnTo>
                    <a:pt x="8724" y="31178"/>
                  </a:lnTo>
                  <a:lnTo>
                    <a:pt x="8181" y="30431"/>
                  </a:lnTo>
                  <a:lnTo>
                    <a:pt x="7741" y="29827"/>
                  </a:lnTo>
                  <a:lnTo>
                    <a:pt x="7321" y="29274"/>
                  </a:lnTo>
                  <a:lnTo>
                    <a:pt x="5827" y="2325"/>
                  </a:lnTo>
                  <a:lnTo>
                    <a:pt x="164" y="1"/>
                  </a:lnTo>
                  <a:close/>
                </a:path>
              </a:pathLst>
            </a:custGeom>
            <a:solidFill>
              <a:srgbClr val="C866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1144124" y="1162489"/>
              <a:ext cx="282709" cy="173941"/>
            </a:xfrm>
            <a:custGeom>
              <a:avLst/>
              <a:gdLst/>
              <a:ahLst/>
              <a:cxnLst/>
              <a:rect l="l" t="t" r="r" b="b"/>
              <a:pathLst>
                <a:path w="12749" h="7844" extrusionOk="0">
                  <a:moveTo>
                    <a:pt x="11" y="0"/>
                  </a:moveTo>
                  <a:lnTo>
                    <a:pt x="1" y="615"/>
                  </a:lnTo>
                  <a:lnTo>
                    <a:pt x="1" y="1188"/>
                  </a:lnTo>
                  <a:lnTo>
                    <a:pt x="21" y="2192"/>
                  </a:lnTo>
                  <a:lnTo>
                    <a:pt x="32" y="2601"/>
                  </a:lnTo>
                  <a:lnTo>
                    <a:pt x="52" y="2929"/>
                  </a:lnTo>
                  <a:lnTo>
                    <a:pt x="73" y="3175"/>
                  </a:lnTo>
                  <a:lnTo>
                    <a:pt x="93" y="3318"/>
                  </a:lnTo>
                  <a:lnTo>
                    <a:pt x="113" y="3379"/>
                  </a:lnTo>
                  <a:lnTo>
                    <a:pt x="154" y="3472"/>
                  </a:lnTo>
                  <a:lnTo>
                    <a:pt x="216" y="3564"/>
                  </a:lnTo>
                  <a:lnTo>
                    <a:pt x="288" y="3676"/>
                  </a:lnTo>
                  <a:lnTo>
                    <a:pt x="482" y="3953"/>
                  </a:lnTo>
                  <a:lnTo>
                    <a:pt x="748" y="4270"/>
                  </a:lnTo>
                  <a:lnTo>
                    <a:pt x="1066" y="4629"/>
                  </a:lnTo>
                  <a:lnTo>
                    <a:pt x="1434" y="5007"/>
                  </a:lnTo>
                  <a:lnTo>
                    <a:pt x="1854" y="5396"/>
                  </a:lnTo>
                  <a:lnTo>
                    <a:pt x="2069" y="5601"/>
                  </a:lnTo>
                  <a:lnTo>
                    <a:pt x="2305" y="5796"/>
                  </a:lnTo>
                  <a:lnTo>
                    <a:pt x="2550" y="6001"/>
                  </a:lnTo>
                  <a:lnTo>
                    <a:pt x="2796" y="6195"/>
                  </a:lnTo>
                  <a:lnTo>
                    <a:pt x="3062" y="6379"/>
                  </a:lnTo>
                  <a:lnTo>
                    <a:pt x="3329" y="6564"/>
                  </a:lnTo>
                  <a:lnTo>
                    <a:pt x="3595" y="6738"/>
                  </a:lnTo>
                  <a:lnTo>
                    <a:pt x="3881" y="6912"/>
                  </a:lnTo>
                  <a:lnTo>
                    <a:pt x="4158" y="7065"/>
                  </a:lnTo>
                  <a:lnTo>
                    <a:pt x="4455" y="7219"/>
                  </a:lnTo>
                  <a:lnTo>
                    <a:pt x="4741" y="7352"/>
                  </a:lnTo>
                  <a:lnTo>
                    <a:pt x="5038" y="7475"/>
                  </a:lnTo>
                  <a:lnTo>
                    <a:pt x="5335" y="7577"/>
                  </a:lnTo>
                  <a:lnTo>
                    <a:pt x="5643" y="7669"/>
                  </a:lnTo>
                  <a:lnTo>
                    <a:pt x="5939" y="7741"/>
                  </a:lnTo>
                  <a:lnTo>
                    <a:pt x="6247" y="7803"/>
                  </a:lnTo>
                  <a:lnTo>
                    <a:pt x="6554" y="7833"/>
                  </a:lnTo>
                  <a:lnTo>
                    <a:pt x="6851" y="7844"/>
                  </a:lnTo>
                  <a:lnTo>
                    <a:pt x="7086" y="7833"/>
                  </a:lnTo>
                  <a:lnTo>
                    <a:pt x="7311" y="7813"/>
                  </a:lnTo>
                  <a:lnTo>
                    <a:pt x="7537" y="7782"/>
                  </a:lnTo>
                  <a:lnTo>
                    <a:pt x="7762" y="7731"/>
                  </a:lnTo>
                  <a:lnTo>
                    <a:pt x="7977" y="7669"/>
                  </a:lnTo>
                  <a:lnTo>
                    <a:pt x="8192" y="7598"/>
                  </a:lnTo>
                  <a:lnTo>
                    <a:pt x="8407" y="7506"/>
                  </a:lnTo>
                  <a:lnTo>
                    <a:pt x="8622" y="7414"/>
                  </a:lnTo>
                  <a:lnTo>
                    <a:pt x="8827" y="7311"/>
                  </a:lnTo>
                  <a:lnTo>
                    <a:pt x="9032" y="7198"/>
                  </a:lnTo>
                  <a:lnTo>
                    <a:pt x="9236" y="7076"/>
                  </a:lnTo>
                  <a:lnTo>
                    <a:pt x="9431" y="6953"/>
                  </a:lnTo>
                  <a:lnTo>
                    <a:pt x="9625" y="6820"/>
                  </a:lnTo>
                  <a:lnTo>
                    <a:pt x="9810" y="6676"/>
                  </a:lnTo>
                  <a:lnTo>
                    <a:pt x="9994" y="6533"/>
                  </a:lnTo>
                  <a:lnTo>
                    <a:pt x="10178" y="6379"/>
                  </a:lnTo>
                  <a:lnTo>
                    <a:pt x="10516" y="6072"/>
                  </a:lnTo>
                  <a:lnTo>
                    <a:pt x="10844" y="5755"/>
                  </a:lnTo>
                  <a:lnTo>
                    <a:pt x="11151" y="5437"/>
                  </a:lnTo>
                  <a:lnTo>
                    <a:pt x="11438" y="5120"/>
                  </a:lnTo>
                  <a:lnTo>
                    <a:pt x="11694" y="4803"/>
                  </a:lnTo>
                  <a:lnTo>
                    <a:pt x="11929" y="4506"/>
                  </a:lnTo>
                  <a:lnTo>
                    <a:pt x="12134" y="4239"/>
                  </a:lnTo>
                  <a:lnTo>
                    <a:pt x="12318" y="3983"/>
                  </a:lnTo>
                  <a:lnTo>
                    <a:pt x="12421" y="3830"/>
                  </a:lnTo>
                  <a:lnTo>
                    <a:pt x="12503" y="3666"/>
                  </a:lnTo>
                  <a:lnTo>
                    <a:pt x="12574" y="3492"/>
                  </a:lnTo>
                  <a:lnTo>
                    <a:pt x="12636" y="3318"/>
                  </a:lnTo>
                  <a:lnTo>
                    <a:pt x="12687" y="3144"/>
                  </a:lnTo>
                  <a:lnTo>
                    <a:pt x="12718" y="2960"/>
                  </a:lnTo>
                  <a:lnTo>
                    <a:pt x="12748" y="2775"/>
                  </a:lnTo>
                  <a:lnTo>
                    <a:pt x="12748" y="2591"/>
                  </a:lnTo>
                  <a:lnTo>
                    <a:pt x="12748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1043778" y="1471066"/>
              <a:ext cx="66547" cy="261576"/>
            </a:xfrm>
            <a:custGeom>
              <a:avLst/>
              <a:gdLst/>
              <a:ahLst/>
              <a:cxnLst/>
              <a:rect l="l" t="t" r="r" b="b"/>
              <a:pathLst>
                <a:path w="3001" h="11796" fill="none" extrusionOk="0">
                  <a:moveTo>
                    <a:pt x="3000" y="0"/>
                  </a:moveTo>
                  <a:lnTo>
                    <a:pt x="3000" y="0"/>
                  </a:lnTo>
                  <a:lnTo>
                    <a:pt x="2816" y="133"/>
                  </a:lnTo>
                  <a:lnTo>
                    <a:pt x="2621" y="297"/>
                  </a:lnTo>
                  <a:lnTo>
                    <a:pt x="2406" y="481"/>
                  </a:lnTo>
                  <a:lnTo>
                    <a:pt x="2181" y="707"/>
                  </a:lnTo>
                  <a:lnTo>
                    <a:pt x="1946" y="952"/>
                  </a:lnTo>
                  <a:lnTo>
                    <a:pt x="1700" y="1219"/>
                  </a:lnTo>
                  <a:lnTo>
                    <a:pt x="1464" y="1505"/>
                  </a:lnTo>
                  <a:lnTo>
                    <a:pt x="1229" y="1823"/>
                  </a:lnTo>
                  <a:lnTo>
                    <a:pt x="1004" y="2150"/>
                  </a:lnTo>
                  <a:lnTo>
                    <a:pt x="799" y="2499"/>
                  </a:lnTo>
                  <a:lnTo>
                    <a:pt x="696" y="2673"/>
                  </a:lnTo>
                  <a:lnTo>
                    <a:pt x="604" y="2857"/>
                  </a:lnTo>
                  <a:lnTo>
                    <a:pt x="512" y="3041"/>
                  </a:lnTo>
                  <a:lnTo>
                    <a:pt x="430" y="3236"/>
                  </a:lnTo>
                  <a:lnTo>
                    <a:pt x="348" y="3420"/>
                  </a:lnTo>
                  <a:lnTo>
                    <a:pt x="287" y="3615"/>
                  </a:lnTo>
                  <a:lnTo>
                    <a:pt x="215" y="3819"/>
                  </a:lnTo>
                  <a:lnTo>
                    <a:pt x="164" y="4014"/>
                  </a:lnTo>
                  <a:lnTo>
                    <a:pt x="123" y="4219"/>
                  </a:lnTo>
                  <a:lnTo>
                    <a:pt x="82" y="4424"/>
                  </a:lnTo>
                  <a:lnTo>
                    <a:pt x="62" y="4628"/>
                  </a:lnTo>
                  <a:lnTo>
                    <a:pt x="41" y="4833"/>
                  </a:lnTo>
                  <a:lnTo>
                    <a:pt x="41" y="4833"/>
                  </a:lnTo>
                  <a:lnTo>
                    <a:pt x="21" y="5263"/>
                  </a:lnTo>
                  <a:lnTo>
                    <a:pt x="10" y="5683"/>
                  </a:lnTo>
                  <a:lnTo>
                    <a:pt x="0" y="6082"/>
                  </a:lnTo>
                  <a:lnTo>
                    <a:pt x="0" y="6471"/>
                  </a:lnTo>
                  <a:lnTo>
                    <a:pt x="21" y="7198"/>
                  </a:lnTo>
                  <a:lnTo>
                    <a:pt x="62" y="7884"/>
                  </a:lnTo>
                  <a:lnTo>
                    <a:pt x="123" y="8509"/>
                  </a:lnTo>
                  <a:lnTo>
                    <a:pt x="195" y="9082"/>
                  </a:lnTo>
                  <a:lnTo>
                    <a:pt x="266" y="9594"/>
                  </a:lnTo>
                  <a:lnTo>
                    <a:pt x="359" y="10055"/>
                  </a:lnTo>
                  <a:lnTo>
                    <a:pt x="451" y="10465"/>
                  </a:lnTo>
                  <a:lnTo>
                    <a:pt x="533" y="10823"/>
                  </a:lnTo>
                  <a:lnTo>
                    <a:pt x="625" y="11120"/>
                  </a:lnTo>
                  <a:lnTo>
                    <a:pt x="696" y="11366"/>
                  </a:lnTo>
                  <a:lnTo>
                    <a:pt x="819" y="11693"/>
                  </a:lnTo>
                  <a:lnTo>
                    <a:pt x="860" y="11796"/>
                  </a:lnTo>
                </a:path>
              </a:pathLst>
            </a:custGeom>
            <a:noFill/>
            <a:ln w="34825" cap="rnd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1468136" y="1455166"/>
              <a:ext cx="41578" cy="238869"/>
            </a:xfrm>
            <a:custGeom>
              <a:avLst/>
              <a:gdLst/>
              <a:ahLst/>
              <a:cxnLst/>
              <a:rect l="l" t="t" r="r" b="b"/>
              <a:pathLst>
                <a:path w="1875" h="10772" fill="none" extrusionOk="0">
                  <a:moveTo>
                    <a:pt x="1639" y="10772"/>
                  </a:moveTo>
                  <a:lnTo>
                    <a:pt x="1639" y="10772"/>
                  </a:lnTo>
                  <a:lnTo>
                    <a:pt x="1701" y="9830"/>
                  </a:lnTo>
                  <a:lnTo>
                    <a:pt x="1752" y="8816"/>
                  </a:lnTo>
                  <a:lnTo>
                    <a:pt x="1803" y="7608"/>
                  </a:lnTo>
                  <a:lnTo>
                    <a:pt x="1854" y="6308"/>
                  </a:lnTo>
                  <a:lnTo>
                    <a:pt x="1864" y="5663"/>
                  </a:lnTo>
                  <a:lnTo>
                    <a:pt x="1875" y="5038"/>
                  </a:lnTo>
                  <a:lnTo>
                    <a:pt x="1875" y="4454"/>
                  </a:lnTo>
                  <a:lnTo>
                    <a:pt x="1864" y="3922"/>
                  </a:lnTo>
                  <a:lnTo>
                    <a:pt x="1844" y="3451"/>
                  </a:lnTo>
                  <a:lnTo>
                    <a:pt x="1813" y="3062"/>
                  </a:lnTo>
                  <a:lnTo>
                    <a:pt x="1813" y="3062"/>
                  </a:lnTo>
                  <a:lnTo>
                    <a:pt x="1782" y="2806"/>
                  </a:lnTo>
                  <a:lnTo>
                    <a:pt x="1731" y="2550"/>
                  </a:lnTo>
                  <a:lnTo>
                    <a:pt x="1670" y="2304"/>
                  </a:lnTo>
                  <a:lnTo>
                    <a:pt x="1598" y="2079"/>
                  </a:lnTo>
                  <a:lnTo>
                    <a:pt x="1516" y="1854"/>
                  </a:lnTo>
                  <a:lnTo>
                    <a:pt x="1414" y="1639"/>
                  </a:lnTo>
                  <a:lnTo>
                    <a:pt x="1311" y="1434"/>
                  </a:lnTo>
                  <a:lnTo>
                    <a:pt x="1189" y="1239"/>
                  </a:lnTo>
                  <a:lnTo>
                    <a:pt x="1066" y="1055"/>
                  </a:lnTo>
                  <a:lnTo>
                    <a:pt x="933" y="881"/>
                  </a:lnTo>
                  <a:lnTo>
                    <a:pt x="800" y="717"/>
                  </a:lnTo>
                  <a:lnTo>
                    <a:pt x="646" y="553"/>
                  </a:lnTo>
                  <a:lnTo>
                    <a:pt x="492" y="400"/>
                  </a:lnTo>
                  <a:lnTo>
                    <a:pt x="339" y="257"/>
                  </a:lnTo>
                  <a:lnTo>
                    <a:pt x="175" y="123"/>
                  </a:lnTo>
                  <a:lnTo>
                    <a:pt x="1" y="1"/>
                  </a:lnTo>
                </a:path>
              </a:pathLst>
            </a:custGeom>
            <a:noFill/>
            <a:ln w="34825" cap="rnd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1018343" y="1725356"/>
              <a:ext cx="145335" cy="282709"/>
            </a:xfrm>
            <a:custGeom>
              <a:avLst/>
              <a:gdLst/>
              <a:ahLst/>
              <a:cxnLst/>
              <a:rect l="l" t="t" r="r" b="b"/>
              <a:pathLst>
                <a:path w="6554" h="12749" fill="none" extrusionOk="0">
                  <a:moveTo>
                    <a:pt x="4936" y="11663"/>
                  </a:moveTo>
                  <a:lnTo>
                    <a:pt x="4936" y="11663"/>
                  </a:lnTo>
                  <a:lnTo>
                    <a:pt x="4997" y="11643"/>
                  </a:lnTo>
                  <a:lnTo>
                    <a:pt x="5171" y="11571"/>
                  </a:lnTo>
                  <a:lnTo>
                    <a:pt x="5294" y="11510"/>
                  </a:lnTo>
                  <a:lnTo>
                    <a:pt x="5427" y="11438"/>
                  </a:lnTo>
                  <a:lnTo>
                    <a:pt x="5560" y="11346"/>
                  </a:lnTo>
                  <a:lnTo>
                    <a:pt x="5714" y="11233"/>
                  </a:lnTo>
                  <a:lnTo>
                    <a:pt x="5857" y="11100"/>
                  </a:lnTo>
                  <a:lnTo>
                    <a:pt x="6000" y="10946"/>
                  </a:lnTo>
                  <a:lnTo>
                    <a:pt x="6144" y="10772"/>
                  </a:lnTo>
                  <a:lnTo>
                    <a:pt x="6205" y="10680"/>
                  </a:lnTo>
                  <a:lnTo>
                    <a:pt x="6267" y="10578"/>
                  </a:lnTo>
                  <a:lnTo>
                    <a:pt x="6318" y="10465"/>
                  </a:lnTo>
                  <a:lnTo>
                    <a:pt x="6369" y="10353"/>
                  </a:lnTo>
                  <a:lnTo>
                    <a:pt x="6420" y="10219"/>
                  </a:lnTo>
                  <a:lnTo>
                    <a:pt x="6461" y="10097"/>
                  </a:lnTo>
                  <a:lnTo>
                    <a:pt x="6492" y="9953"/>
                  </a:lnTo>
                  <a:lnTo>
                    <a:pt x="6523" y="9810"/>
                  </a:lnTo>
                  <a:lnTo>
                    <a:pt x="6543" y="9656"/>
                  </a:lnTo>
                  <a:lnTo>
                    <a:pt x="6553" y="9503"/>
                  </a:lnTo>
                  <a:lnTo>
                    <a:pt x="6553" y="9503"/>
                  </a:lnTo>
                  <a:lnTo>
                    <a:pt x="6553" y="9318"/>
                  </a:lnTo>
                  <a:lnTo>
                    <a:pt x="6543" y="9114"/>
                  </a:lnTo>
                  <a:lnTo>
                    <a:pt x="6523" y="8878"/>
                  </a:lnTo>
                  <a:lnTo>
                    <a:pt x="6482" y="8612"/>
                  </a:lnTo>
                  <a:lnTo>
                    <a:pt x="6441" y="8325"/>
                  </a:lnTo>
                  <a:lnTo>
                    <a:pt x="6379" y="8018"/>
                  </a:lnTo>
                  <a:lnTo>
                    <a:pt x="6246" y="7353"/>
                  </a:lnTo>
                  <a:lnTo>
                    <a:pt x="6072" y="6626"/>
                  </a:lnTo>
                  <a:lnTo>
                    <a:pt x="5878" y="5868"/>
                  </a:lnTo>
                  <a:lnTo>
                    <a:pt x="5652" y="5090"/>
                  </a:lnTo>
                  <a:lnTo>
                    <a:pt x="5417" y="4301"/>
                  </a:lnTo>
                  <a:lnTo>
                    <a:pt x="5171" y="3533"/>
                  </a:lnTo>
                  <a:lnTo>
                    <a:pt x="4915" y="2796"/>
                  </a:lnTo>
                  <a:lnTo>
                    <a:pt x="4659" y="2110"/>
                  </a:lnTo>
                  <a:lnTo>
                    <a:pt x="4413" y="1506"/>
                  </a:lnTo>
                  <a:lnTo>
                    <a:pt x="4291" y="1230"/>
                  </a:lnTo>
                  <a:lnTo>
                    <a:pt x="4168" y="984"/>
                  </a:lnTo>
                  <a:lnTo>
                    <a:pt x="4055" y="759"/>
                  </a:lnTo>
                  <a:lnTo>
                    <a:pt x="3942" y="564"/>
                  </a:lnTo>
                  <a:lnTo>
                    <a:pt x="3840" y="400"/>
                  </a:lnTo>
                  <a:lnTo>
                    <a:pt x="3738" y="277"/>
                  </a:lnTo>
                  <a:lnTo>
                    <a:pt x="3646" y="175"/>
                  </a:lnTo>
                  <a:lnTo>
                    <a:pt x="3605" y="144"/>
                  </a:lnTo>
                  <a:lnTo>
                    <a:pt x="3564" y="124"/>
                  </a:lnTo>
                  <a:lnTo>
                    <a:pt x="3564" y="124"/>
                  </a:lnTo>
                  <a:lnTo>
                    <a:pt x="3482" y="93"/>
                  </a:lnTo>
                  <a:lnTo>
                    <a:pt x="3390" y="62"/>
                  </a:lnTo>
                  <a:lnTo>
                    <a:pt x="3185" y="21"/>
                  </a:lnTo>
                  <a:lnTo>
                    <a:pt x="2970" y="1"/>
                  </a:lnTo>
                  <a:lnTo>
                    <a:pt x="2724" y="1"/>
                  </a:lnTo>
                  <a:lnTo>
                    <a:pt x="2478" y="11"/>
                  </a:lnTo>
                  <a:lnTo>
                    <a:pt x="2233" y="42"/>
                  </a:lnTo>
                  <a:lnTo>
                    <a:pt x="1977" y="93"/>
                  </a:lnTo>
                  <a:lnTo>
                    <a:pt x="1731" y="155"/>
                  </a:lnTo>
                  <a:lnTo>
                    <a:pt x="1485" y="236"/>
                  </a:lnTo>
                  <a:lnTo>
                    <a:pt x="1260" y="339"/>
                  </a:lnTo>
                  <a:lnTo>
                    <a:pt x="1055" y="451"/>
                  </a:lnTo>
                  <a:lnTo>
                    <a:pt x="963" y="513"/>
                  </a:lnTo>
                  <a:lnTo>
                    <a:pt x="871" y="574"/>
                  </a:lnTo>
                  <a:lnTo>
                    <a:pt x="789" y="646"/>
                  </a:lnTo>
                  <a:lnTo>
                    <a:pt x="707" y="718"/>
                  </a:lnTo>
                  <a:lnTo>
                    <a:pt x="645" y="789"/>
                  </a:lnTo>
                  <a:lnTo>
                    <a:pt x="584" y="871"/>
                  </a:lnTo>
                  <a:lnTo>
                    <a:pt x="533" y="953"/>
                  </a:lnTo>
                  <a:lnTo>
                    <a:pt x="502" y="1035"/>
                  </a:lnTo>
                  <a:lnTo>
                    <a:pt x="471" y="1127"/>
                  </a:lnTo>
                  <a:lnTo>
                    <a:pt x="451" y="1219"/>
                  </a:lnTo>
                  <a:lnTo>
                    <a:pt x="451" y="1219"/>
                  </a:lnTo>
                  <a:lnTo>
                    <a:pt x="390" y="1926"/>
                  </a:lnTo>
                  <a:lnTo>
                    <a:pt x="287" y="3175"/>
                  </a:lnTo>
                  <a:lnTo>
                    <a:pt x="185" y="4783"/>
                  </a:lnTo>
                  <a:lnTo>
                    <a:pt x="93" y="6564"/>
                  </a:lnTo>
                  <a:lnTo>
                    <a:pt x="52" y="7475"/>
                  </a:lnTo>
                  <a:lnTo>
                    <a:pt x="21" y="8346"/>
                  </a:lnTo>
                  <a:lnTo>
                    <a:pt x="0" y="9175"/>
                  </a:lnTo>
                  <a:lnTo>
                    <a:pt x="0" y="9943"/>
                  </a:lnTo>
                  <a:lnTo>
                    <a:pt x="11" y="10609"/>
                  </a:lnTo>
                  <a:lnTo>
                    <a:pt x="21" y="10895"/>
                  </a:lnTo>
                  <a:lnTo>
                    <a:pt x="41" y="11161"/>
                  </a:lnTo>
                  <a:lnTo>
                    <a:pt x="62" y="11387"/>
                  </a:lnTo>
                  <a:lnTo>
                    <a:pt x="93" y="11571"/>
                  </a:lnTo>
                  <a:lnTo>
                    <a:pt x="123" y="11725"/>
                  </a:lnTo>
                  <a:lnTo>
                    <a:pt x="164" y="11827"/>
                  </a:lnTo>
                  <a:lnTo>
                    <a:pt x="164" y="11827"/>
                  </a:lnTo>
                  <a:lnTo>
                    <a:pt x="256" y="11981"/>
                  </a:lnTo>
                  <a:lnTo>
                    <a:pt x="359" y="12114"/>
                  </a:lnTo>
                  <a:lnTo>
                    <a:pt x="482" y="12237"/>
                  </a:lnTo>
                  <a:lnTo>
                    <a:pt x="605" y="12339"/>
                  </a:lnTo>
                  <a:lnTo>
                    <a:pt x="727" y="12421"/>
                  </a:lnTo>
                  <a:lnTo>
                    <a:pt x="861" y="12503"/>
                  </a:lnTo>
                  <a:lnTo>
                    <a:pt x="994" y="12564"/>
                  </a:lnTo>
                  <a:lnTo>
                    <a:pt x="1127" y="12615"/>
                  </a:lnTo>
                  <a:lnTo>
                    <a:pt x="1250" y="12656"/>
                  </a:lnTo>
                  <a:lnTo>
                    <a:pt x="1362" y="12687"/>
                  </a:lnTo>
                  <a:lnTo>
                    <a:pt x="1557" y="12728"/>
                  </a:lnTo>
                  <a:lnTo>
                    <a:pt x="1690" y="12748"/>
                  </a:lnTo>
                  <a:lnTo>
                    <a:pt x="1741" y="12748"/>
                  </a:lnTo>
                </a:path>
              </a:pathLst>
            </a:custGeom>
            <a:noFill/>
            <a:ln w="34825" cap="rnd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1444297" y="1661800"/>
              <a:ext cx="108569" cy="108768"/>
            </a:xfrm>
            <a:custGeom>
              <a:avLst/>
              <a:gdLst/>
              <a:ahLst/>
              <a:cxnLst/>
              <a:rect l="l" t="t" r="r" b="b"/>
              <a:pathLst>
                <a:path w="4896" h="4905" extrusionOk="0">
                  <a:moveTo>
                    <a:pt x="2448" y="0"/>
                  </a:moveTo>
                  <a:lnTo>
                    <a:pt x="2315" y="10"/>
                  </a:lnTo>
                  <a:lnTo>
                    <a:pt x="2192" y="20"/>
                  </a:lnTo>
                  <a:lnTo>
                    <a:pt x="2069" y="31"/>
                  </a:lnTo>
                  <a:lnTo>
                    <a:pt x="1956" y="51"/>
                  </a:lnTo>
                  <a:lnTo>
                    <a:pt x="1721" y="113"/>
                  </a:lnTo>
                  <a:lnTo>
                    <a:pt x="1496" y="195"/>
                  </a:lnTo>
                  <a:lnTo>
                    <a:pt x="1281" y="297"/>
                  </a:lnTo>
                  <a:lnTo>
                    <a:pt x="1076" y="420"/>
                  </a:lnTo>
                  <a:lnTo>
                    <a:pt x="892" y="563"/>
                  </a:lnTo>
                  <a:lnTo>
                    <a:pt x="718" y="717"/>
                  </a:lnTo>
                  <a:lnTo>
                    <a:pt x="554" y="891"/>
                  </a:lnTo>
                  <a:lnTo>
                    <a:pt x="421" y="1085"/>
                  </a:lnTo>
                  <a:lnTo>
                    <a:pt x="298" y="1290"/>
                  </a:lnTo>
                  <a:lnTo>
                    <a:pt x="185" y="1495"/>
                  </a:lnTo>
                  <a:lnTo>
                    <a:pt x="103" y="1720"/>
                  </a:lnTo>
                  <a:lnTo>
                    <a:pt x="52" y="1956"/>
                  </a:lnTo>
                  <a:lnTo>
                    <a:pt x="21" y="2079"/>
                  </a:lnTo>
                  <a:lnTo>
                    <a:pt x="11" y="2201"/>
                  </a:lnTo>
                  <a:lnTo>
                    <a:pt x="1" y="2324"/>
                  </a:lnTo>
                  <a:lnTo>
                    <a:pt x="1" y="2447"/>
                  </a:lnTo>
                  <a:lnTo>
                    <a:pt x="1" y="2580"/>
                  </a:lnTo>
                  <a:lnTo>
                    <a:pt x="11" y="2703"/>
                  </a:lnTo>
                  <a:lnTo>
                    <a:pt x="21" y="2826"/>
                  </a:lnTo>
                  <a:lnTo>
                    <a:pt x="52" y="2949"/>
                  </a:lnTo>
                  <a:lnTo>
                    <a:pt x="103" y="3184"/>
                  </a:lnTo>
                  <a:lnTo>
                    <a:pt x="185" y="3410"/>
                  </a:lnTo>
                  <a:lnTo>
                    <a:pt x="298" y="3614"/>
                  </a:lnTo>
                  <a:lnTo>
                    <a:pt x="421" y="3819"/>
                  </a:lnTo>
                  <a:lnTo>
                    <a:pt x="554" y="4014"/>
                  </a:lnTo>
                  <a:lnTo>
                    <a:pt x="718" y="4188"/>
                  </a:lnTo>
                  <a:lnTo>
                    <a:pt x="892" y="4341"/>
                  </a:lnTo>
                  <a:lnTo>
                    <a:pt x="1076" y="4485"/>
                  </a:lnTo>
                  <a:lnTo>
                    <a:pt x="1281" y="4608"/>
                  </a:lnTo>
                  <a:lnTo>
                    <a:pt x="1496" y="4710"/>
                  </a:lnTo>
                  <a:lnTo>
                    <a:pt x="1721" y="4792"/>
                  </a:lnTo>
                  <a:lnTo>
                    <a:pt x="1956" y="4853"/>
                  </a:lnTo>
                  <a:lnTo>
                    <a:pt x="2069" y="4874"/>
                  </a:lnTo>
                  <a:lnTo>
                    <a:pt x="2192" y="4884"/>
                  </a:lnTo>
                  <a:lnTo>
                    <a:pt x="2315" y="4894"/>
                  </a:lnTo>
                  <a:lnTo>
                    <a:pt x="2448" y="4904"/>
                  </a:lnTo>
                  <a:lnTo>
                    <a:pt x="2571" y="4894"/>
                  </a:lnTo>
                  <a:lnTo>
                    <a:pt x="2694" y="4884"/>
                  </a:lnTo>
                  <a:lnTo>
                    <a:pt x="2817" y="4874"/>
                  </a:lnTo>
                  <a:lnTo>
                    <a:pt x="2939" y="4853"/>
                  </a:lnTo>
                  <a:lnTo>
                    <a:pt x="3175" y="4792"/>
                  </a:lnTo>
                  <a:lnTo>
                    <a:pt x="3400" y="4710"/>
                  </a:lnTo>
                  <a:lnTo>
                    <a:pt x="3615" y="4608"/>
                  </a:lnTo>
                  <a:lnTo>
                    <a:pt x="3810" y="4485"/>
                  </a:lnTo>
                  <a:lnTo>
                    <a:pt x="4004" y="4341"/>
                  </a:lnTo>
                  <a:lnTo>
                    <a:pt x="4178" y="4188"/>
                  </a:lnTo>
                  <a:lnTo>
                    <a:pt x="4332" y="4014"/>
                  </a:lnTo>
                  <a:lnTo>
                    <a:pt x="4475" y="3819"/>
                  </a:lnTo>
                  <a:lnTo>
                    <a:pt x="4598" y="3614"/>
                  </a:lnTo>
                  <a:lnTo>
                    <a:pt x="4700" y="3410"/>
                  </a:lnTo>
                  <a:lnTo>
                    <a:pt x="4782" y="3184"/>
                  </a:lnTo>
                  <a:lnTo>
                    <a:pt x="4844" y="2949"/>
                  </a:lnTo>
                  <a:lnTo>
                    <a:pt x="4864" y="2826"/>
                  </a:lnTo>
                  <a:lnTo>
                    <a:pt x="4885" y="2703"/>
                  </a:lnTo>
                  <a:lnTo>
                    <a:pt x="4895" y="2580"/>
                  </a:lnTo>
                  <a:lnTo>
                    <a:pt x="4895" y="2447"/>
                  </a:lnTo>
                  <a:lnTo>
                    <a:pt x="4895" y="2324"/>
                  </a:lnTo>
                  <a:lnTo>
                    <a:pt x="4885" y="2201"/>
                  </a:lnTo>
                  <a:lnTo>
                    <a:pt x="4864" y="2079"/>
                  </a:lnTo>
                  <a:lnTo>
                    <a:pt x="4844" y="1956"/>
                  </a:lnTo>
                  <a:lnTo>
                    <a:pt x="4782" y="1720"/>
                  </a:lnTo>
                  <a:lnTo>
                    <a:pt x="4700" y="1495"/>
                  </a:lnTo>
                  <a:lnTo>
                    <a:pt x="4598" y="1290"/>
                  </a:lnTo>
                  <a:lnTo>
                    <a:pt x="4475" y="1085"/>
                  </a:lnTo>
                  <a:lnTo>
                    <a:pt x="4332" y="891"/>
                  </a:lnTo>
                  <a:lnTo>
                    <a:pt x="4178" y="717"/>
                  </a:lnTo>
                  <a:lnTo>
                    <a:pt x="4004" y="563"/>
                  </a:lnTo>
                  <a:lnTo>
                    <a:pt x="3810" y="420"/>
                  </a:lnTo>
                  <a:lnTo>
                    <a:pt x="3615" y="297"/>
                  </a:lnTo>
                  <a:lnTo>
                    <a:pt x="3400" y="195"/>
                  </a:lnTo>
                  <a:lnTo>
                    <a:pt x="3175" y="113"/>
                  </a:lnTo>
                  <a:lnTo>
                    <a:pt x="2939" y="51"/>
                  </a:lnTo>
                  <a:lnTo>
                    <a:pt x="2817" y="31"/>
                  </a:lnTo>
                  <a:lnTo>
                    <a:pt x="2694" y="20"/>
                  </a:lnTo>
                  <a:lnTo>
                    <a:pt x="2571" y="10"/>
                  </a:lnTo>
                  <a:lnTo>
                    <a:pt x="244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1099861" y="1958091"/>
              <a:ext cx="52244" cy="49073"/>
            </a:xfrm>
            <a:custGeom>
              <a:avLst/>
              <a:gdLst/>
              <a:ahLst/>
              <a:cxnLst/>
              <a:rect l="l" t="t" r="r" b="b"/>
              <a:pathLst>
                <a:path w="2356" h="2213" extrusionOk="0">
                  <a:moveTo>
                    <a:pt x="1454" y="1"/>
                  </a:moveTo>
                  <a:lnTo>
                    <a:pt x="1362" y="32"/>
                  </a:lnTo>
                  <a:lnTo>
                    <a:pt x="338" y="421"/>
                  </a:lnTo>
                  <a:lnTo>
                    <a:pt x="236" y="472"/>
                  </a:lnTo>
                  <a:lnTo>
                    <a:pt x="164" y="533"/>
                  </a:lnTo>
                  <a:lnTo>
                    <a:pt x="92" y="605"/>
                  </a:lnTo>
                  <a:lnTo>
                    <a:pt x="51" y="687"/>
                  </a:lnTo>
                  <a:lnTo>
                    <a:pt x="21" y="779"/>
                  </a:lnTo>
                  <a:lnTo>
                    <a:pt x="0" y="881"/>
                  </a:lnTo>
                  <a:lnTo>
                    <a:pt x="10" y="974"/>
                  </a:lnTo>
                  <a:lnTo>
                    <a:pt x="41" y="1076"/>
                  </a:lnTo>
                  <a:lnTo>
                    <a:pt x="338" y="1885"/>
                  </a:lnTo>
                  <a:lnTo>
                    <a:pt x="389" y="1977"/>
                  </a:lnTo>
                  <a:lnTo>
                    <a:pt x="451" y="2049"/>
                  </a:lnTo>
                  <a:lnTo>
                    <a:pt x="522" y="2120"/>
                  </a:lnTo>
                  <a:lnTo>
                    <a:pt x="604" y="2161"/>
                  </a:lnTo>
                  <a:lnTo>
                    <a:pt x="696" y="2192"/>
                  </a:lnTo>
                  <a:lnTo>
                    <a:pt x="799" y="2213"/>
                  </a:lnTo>
                  <a:lnTo>
                    <a:pt x="901" y="2202"/>
                  </a:lnTo>
                  <a:lnTo>
                    <a:pt x="1004" y="2172"/>
                  </a:lnTo>
                  <a:lnTo>
                    <a:pt x="2028" y="1793"/>
                  </a:lnTo>
                  <a:lnTo>
                    <a:pt x="2120" y="1742"/>
                  </a:lnTo>
                  <a:lnTo>
                    <a:pt x="2191" y="1680"/>
                  </a:lnTo>
                  <a:lnTo>
                    <a:pt x="2263" y="1608"/>
                  </a:lnTo>
                  <a:lnTo>
                    <a:pt x="2304" y="1516"/>
                  </a:lnTo>
                  <a:lnTo>
                    <a:pt x="2335" y="1424"/>
                  </a:lnTo>
                  <a:lnTo>
                    <a:pt x="2355" y="1332"/>
                  </a:lnTo>
                  <a:lnTo>
                    <a:pt x="2345" y="1230"/>
                  </a:lnTo>
                  <a:lnTo>
                    <a:pt x="2324" y="1127"/>
                  </a:lnTo>
                  <a:lnTo>
                    <a:pt x="2017" y="329"/>
                  </a:lnTo>
                  <a:lnTo>
                    <a:pt x="1966" y="236"/>
                  </a:lnTo>
                  <a:lnTo>
                    <a:pt x="1905" y="154"/>
                  </a:lnTo>
                  <a:lnTo>
                    <a:pt x="1833" y="93"/>
                  </a:lnTo>
                  <a:lnTo>
                    <a:pt x="1751" y="42"/>
                  </a:lnTo>
                  <a:lnTo>
                    <a:pt x="1659" y="11"/>
                  </a:lnTo>
                  <a:lnTo>
                    <a:pt x="155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1047171" y="1984901"/>
              <a:ext cx="49073" cy="44505"/>
            </a:xfrm>
            <a:custGeom>
              <a:avLst/>
              <a:gdLst/>
              <a:ahLst/>
              <a:cxnLst/>
              <a:rect l="l" t="t" r="r" b="b"/>
              <a:pathLst>
                <a:path w="2213" h="2007" extrusionOk="0">
                  <a:moveTo>
                    <a:pt x="1526" y="0"/>
                  </a:moveTo>
                  <a:lnTo>
                    <a:pt x="441" y="143"/>
                  </a:lnTo>
                  <a:lnTo>
                    <a:pt x="339" y="164"/>
                  </a:lnTo>
                  <a:lnTo>
                    <a:pt x="247" y="205"/>
                  </a:lnTo>
                  <a:lnTo>
                    <a:pt x="175" y="266"/>
                  </a:lnTo>
                  <a:lnTo>
                    <a:pt x="103" y="338"/>
                  </a:lnTo>
                  <a:lnTo>
                    <a:pt x="52" y="420"/>
                  </a:lnTo>
                  <a:lnTo>
                    <a:pt x="11" y="512"/>
                  </a:lnTo>
                  <a:lnTo>
                    <a:pt x="1" y="614"/>
                  </a:lnTo>
                  <a:lnTo>
                    <a:pt x="1" y="717"/>
                  </a:lnTo>
                  <a:lnTo>
                    <a:pt x="113" y="1567"/>
                  </a:lnTo>
                  <a:lnTo>
                    <a:pt x="134" y="1659"/>
                  </a:lnTo>
                  <a:lnTo>
                    <a:pt x="175" y="1751"/>
                  </a:lnTo>
                  <a:lnTo>
                    <a:pt x="236" y="1833"/>
                  </a:lnTo>
                  <a:lnTo>
                    <a:pt x="308" y="1905"/>
                  </a:lnTo>
                  <a:lnTo>
                    <a:pt x="390" y="1956"/>
                  </a:lnTo>
                  <a:lnTo>
                    <a:pt x="482" y="1986"/>
                  </a:lnTo>
                  <a:lnTo>
                    <a:pt x="584" y="2007"/>
                  </a:lnTo>
                  <a:lnTo>
                    <a:pt x="687" y="2007"/>
                  </a:lnTo>
                  <a:lnTo>
                    <a:pt x="1772" y="1864"/>
                  </a:lnTo>
                  <a:lnTo>
                    <a:pt x="1875" y="1833"/>
                  </a:lnTo>
                  <a:lnTo>
                    <a:pt x="1967" y="1792"/>
                  </a:lnTo>
                  <a:lnTo>
                    <a:pt x="2038" y="1741"/>
                  </a:lnTo>
                  <a:lnTo>
                    <a:pt x="2110" y="1669"/>
                  </a:lnTo>
                  <a:lnTo>
                    <a:pt x="2161" y="1587"/>
                  </a:lnTo>
                  <a:lnTo>
                    <a:pt x="2202" y="1495"/>
                  </a:lnTo>
                  <a:lnTo>
                    <a:pt x="2212" y="1393"/>
                  </a:lnTo>
                  <a:lnTo>
                    <a:pt x="2212" y="1290"/>
                  </a:lnTo>
                  <a:lnTo>
                    <a:pt x="2100" y="440"/>
                  </a:lnTo>
                  <a:lnTo>
                    <a:pt x="2079" y="338"/>
                  </a:lnTo>
                  <a:lnTo>
                    <a:pt x="2038" y="246"/>
                  </a:lnTo>
                  <a:lnTo>
                    <a:pt x="1977" y="164"/>
                  </a:lnTo>
                  <a:lnTo>
                    <a:pt x="1905" y="102"/>
                  </a:lnTo>
                  <a:lnTo>
                    <a:pt x="1823" y="51"/>
                  </a:lnTo>
                  <a:lnTo>
                    <a:pt x="1731" y="10"/>
                  </a:lnTo>
                  <a:lnTo>
                    <a:pt x="162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1468136" y="2422896"/>
              <a:ext cx="214366" cy="59052"/>
            </a:xfrm>
            <a:custGeom>
              <a:avLst/>
              <a:gdLst/>
              <a:ahLst/>
              <a:cxnLst/>
              <a:rect l="l" t="t" r="r" b="b"/>
              <a:pathLst>
                <a:path w="9667" h="2663" extrusionOk="0">
                  <a:moveTo>
                    <a:pt x="1" y="0"/>
                  </a:moveTo>
                  <a:lnTo>
                    <a:pt x="1" y="2662"/>
                  </a:lnTo>
                  <a:lnTo>
                    <a:pt x="9667" y="2662"/>
                  </a:lnTo>
                  <a:lnTo>
                    <a:pt x="966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983837" y="2422896"/>
              <a:ext cx="214344" cy="59052"/>
            </a:xfrm>
            <a:custGeom>
              <a:avLst/>
              <a:gdLst/>
              <a:ahLst/>
              <a:cxnLst/>
              <a:rect l="l" t="t" r="r" b="b"/>
              <a:pathLst>
                <a:path w="9666" h="2663" extrusionOk="0">
                  <a:moveTo>
                    <a:pt x="0" y="0"/>
                  </a:moveTo>
                  <a:lnTo>
                    <a:pt x="0" y="2662"/>
                  </a:lnTo>
                  <a:lnTo>
                    <a:pt x="9666" y="2662"/>
                  </a:lnTo>
                  <a:lnTo>
                    <a:pt x="966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859164" y="1832310"/>
              <a:ext cx="38629" cy="423232"/>
            </a:xfrm>
            <a:custGeom>
              <a:avLst/>
              <a:gdLst/>
              <a:ahLst/>
              <a:cxnLst/>
              <a:rect l="l" t="t" r="r" b="b"/>
              <a:pathLst>
                <a:path w="1742" h="19086" extrusionOk="0">
                  <a:moveTo>
                    <a:pt x="1567" y="0"/>
                  </a:moveTo>
                  <a:lnTo>
                    <a:pt x="1" y="18216"/>
                  </a:lnTo>
                  <a:lnTo>
                    <a:pt x="1742" y="19086"/>
                  </a:lnTo>
                  <a:lnTo>
                    <a:pt x="156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1717459" y="1847079"/>
              <a:ext cx="35436" cy="451150"/>
            </a:xfrm>
            <a:custGeom>
              <a:avLst/>
              <a:gdLst/>
              <a:ahLst/>
              <a:cxnLst/>
              <a:rect l="l" t="t" r="r" b="b"/>
              <a:pathLst>
                <a:path w="1598" h="20345" extrusionOk="0">
                  <a:moveTo>
                    <a:pt x="0" y="0"/>
                  </a:moveTo>
                  <a:lnTo>
                    <a:pt x="0" y="20345"/>
                  </a:lnTo>
                  <a:lnTo>
                    <a:pt x="1598" y="19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1717459" y="1847079"/>
              <a:ext cx="35436" cy="451150"/>
            </a:xfrm>
            <a:custGeom>
              <a:avLst/>
              <a:gdLst/>
              <a:ahLst/>
              <a:cxnLst/>
              <a:rect l="l" t="t" r="r" b="b"/>
              <a:pathLst>
                <a:path w="1598" h="20345" fill="none" extrusionOk="0">
                  <a:moveTo>
                    <a:pt x="1598" y="19413"/>
                  </a:moveTo>
                  <a:lnTo>
                    <a:pt x="0" y="203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1320555" y="1058041"/>
              <a:ext cx="68809" cy="10467"/>
            </a:xfrm>
            <a:custGeom>
              <a:avLst/>
              <a:gdLst/>
              <a:ahLst/>
              <a:cxnLst/>
              <a:rect l="l" t="t" r="r" b="b"/>
              <a:pathLst>
                <a:path w="3103" h="472" fill="none" extrusionOk="0">
                  <a:moveTo>
                    <a:pt x="1" y="390"/>
                  </a:moveTo>
                  <a:lnTo>
                    <a:pt x="1" y="390"/>
                  </a:lnTo>
                  <a:lnTo>
                    <a:pt x="62" y="349"/>
                  </a:lnTo>
                  <a:lnTo>
                    <a:pt x="267" y="257"/>
                  </a:lnTo>
                  <a:lnTo>
                    <a:pt x="410" y="205"/>
                  </a:lnTo>
                  <a:lnTo>
                    <a:pt x="574" y="154"/>
                  </a:lnTo>
                  <a:lnTo>
                    <a:pt x="768" y="103"/>
                  </a:lnTo>
                  <a:lnTo>
                    <a:pt x="973" y="52"/>
                  </a:lnTo>
                  <a:lnTo>
                    <a:pt x="1209" y="21"/>
                  </a:lnTo>
                  <a:lnTo>
                    <a:pt x="1444" y="1"/>
                  </a:lnTo>
                  <a:lnTo>
                    <a:pt x="1710" y="11"/>
                  </a:lnTo>
                  <a:lnTo>
                    <a:pt x="1833" y="21"/>
                  </a:lnTo>
                  <a:lnTo>
                    <a:pt x="1977" y="31"/>
                  </a:lnTo>
                  <a:lnTo>
                    <a:pt x="2110" y="62"/>
                  </a:lnTo>
                  <a:lnTo>
                    <a:pt x="2253" y="93"/>
                  </a:lnTo>
                  <a:lnTo>
                    <a:pt x="2386" y="134"/>
                  </a:lnTo>
                  <a:lnTo>
                    <a:pt x="2530" y="175"/>
                  </a:lnTo>
                  <a:lnTo>
                    <a:pt x="2673" y="236"/>
                  </a:lnTo>
                  <a:lnTo>
                    <a:pt x="2816" y="308"/>
                  </a:lnTo>
                  <a:lnTo>
                    <a:pt x="2960" y="379"/>
                  </a:lnTo>
                  <a:lnTo>
                    <a:pt x="3103" y="472"/>
                  </a:lnTo>
                </a:path>
              </a:pathLst>
            </a:custGeom>
            <a:solidFill>
              <a:schemeClr val="dk1"/>
            </a:solidFill>
            <a:ln w="8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1332131" y="1090063"/>
              <a:ext cx="30446" cy="30446"/>
            </a:xfrm>
            <a:custGeom>
              <a:avLst/>
              <a:gdLst/>
              <a:ahLst/>
              <a:cxnLst/>
              <a:rect l="l" t="t" r="r" b="b"/>
              <a:pathLst>
                <a:path w="1373" h="1373" extrusionOk="0">
                  <a:moveTo>
                    <a:pt x="615" y="0"/>
                  </a:moveTo>
                  <a:lnTo>
                    <a:pt x="554" y="10"/>
                  </a:lnTo>
                  <a:lnTo>
                    <a:pt x="482" y="31"/>
                  </a:lnTo>
                  <a:lnTo>
                    <a:pt x="421" y="51"/>
                  </a:lnTo>
                  <a:lnTo>
                    <a:pt x="359" y="82"/>
                  </a:lnTo>
                  <a:lnTo>
                    <a:pt x="308" y="113"/>
                  </a:lnTo>
                  <a:lnTo>
                    <a:pt x="257" y="154"/>
                  </a:lnTo>
                  <a:lnTo>
                    <a:pt x="206" y="205"/>
                  </a:lnTo>
                  <a:lnTo>
                    <a:pt x="154" y="246"/>
                  </a:lnTo>
                  <a:lnTo>
                    <a:pt x="124" y="297"/>
                  </a:lnTo>
                  <a:lnTo>
                    <a:pt x="83" y="359"/>
                  </a:lnTo>
                  <a:lnTo>
                    <a:pt x="52" y="420"/>
                  </a:lnTo>
                  <a:lnTo>
                    <a:pt x="31" y="481"/>
                  </a:lnTo>
                  <a:lnTo>
                    <a:pt x="21" y="543"/>
                  </a:lnTo>
                  <a:lnTo>
                    <a:pt x="11" y="615"/>
                  </a:lnTo>
                  <a:lnTo>
                    <a:pt x="1" y="686"/>
                  </a:lnTo>
                  <a:lnTo>
                    <a:pt x="11" y="758"/>
                  </a:lnTo>
                  <a:lnTo>
                    <a:pt x="21" y="819"/>
                  </a:lnTo>
                  <a:lnTo>
                    <a:pt x="31" y="891"/>
                  </a:lnTo>
                  <a:lnTo>
                    <a:pt x="52" y="952"/>
                  </a:lnTo>
                  <a:lnTo>
                    <a:pt x="83" y="1014"/>
                  </a:lnTo>
                  <a:lnTo>
                    <a:pt x="124" y="1065"/>
                  </a:lnTo>
                  <a:lnTo>
                    <a:pt x="154" y="1116"/>
                  </a:lnTo>
                  <a:lnTo>
                    <a:pt x="206" y="1167"/>
                  </a:lnTo>
                  <a:lnTo>
                    <a:pt x="257" y="1208"/>
                  </a:lnTo>
                  <a:lnTo>
                    <a:pt x="308" y="1249"/>
                  </a:lnTo>
                  <a:lnTo>
                    <a:pt x="359" y="1290"/>
                  </a:lnTo>
                  <a:lnTo>
                    <a:pt x="421" y="1311"/>
                  </a:lnTo>
                  <a:lnTo>
                    <a:pt x="482" y="1342"/>
                  </a:lnTo>
                  <a:lnTo>
                    <a:pt x="554" y="1352"/>
                  </a:lnTo>
                  <a:lnTo>
                    <a:pt x="615" y="1362"/>
                  </a:lnTo>
                  <a:lnTo>
                    <a:pt x="687" y="1372"/>
                  </a:lnTo>
                  <a:lnTo>
                    <a:pt x="758" y="1362"/>
                  </a:lnTo>
                  <a:lnTo>
                    <a:pt x="830" y="1352"/>
                  </a:lnTo>
                  <a:lnTo>
                    <a:pt x="892" y="1342"/>
                  </a:lnTo>
                  <a:lnTo>
                    <a:pt x="953" y="1311"/>
                  </a:lnTo>
                  <a:lnTo>
                    <a:pt x="1014" y="1290"/>
                  </a:lnTo>
                  <a:lnTo>
                    <a:pt x="1066" y="1249"/>
                  </a:lnTo>
                  <a:lnTo>
                    <a:pt x="1127" y="1208"/>
                  </a:lnTo>
                  <a:lnTo>
                    <a:pt x="1168" y="1167"/>
                  </a:lnTo>
                  <a:lnTo>
                    <a:pt x="1219" y="1116"/>
                  </a:lnTo>
                  <a:lnTo>
                    <a:pt x="1260" y="1065"/>
                  </a:lnTo>
                  <a:lnTo>
                    <a:pt x="1291" y="1014"/>
                  </a:lnTo>
                  <a:lnTo>
                    <a:pt x="1322" y="952"/>
                  </a:lnTo>
                  <a:lnTo>
                    <a:pt x="1342" y="891"/>
                  </a:lnTo>
                  <a:lnTo>
                    <a:pt x="1363" y="819"/>
                  </a:lnTo>
                  <a:lnTo>
                    <a:pt x="1373" y="758"/>
                  </a:lnTo>
                  <a:lnTo>
                    <a:pt x="1373" y="686"/>
                  </a:lnTo>
                  <a:lnTo>
                    <a:pt x="1373" y="615"/>
                  </a:lnTo>
                  <a:lnTo>
                    <a:pt x="1363" y="543"/>
                  </a:lnTo>
                  <a:lnTo>
                    <a:pt x="1342" y="481"/>
                  </a:lnTo>
                  <a:lnTo>
                    <a:pt x="1322" y="420"/>
                  </a:lnTo>
                  <a:lnTo>
                    <a:pt x="1291" y="359"/>
                  </a:lnTo>
                  <a:lnTo>
                    <a:pt x="1260" y="297"/>
                  </a:lnTo>
                  <a:lnTo>
                    <a:pt x="1219" y="246"/>
                  </a:lnTo>
                  <a:lnTo>
                    <a:pt x="1168" y="205"/>
                  </a:lnTo>
                  <a:lnTo>
                    <a:pt x="1127" y="154"/>
                  </a:lnTo>
                  <a:lnTo>
                    <a:pt x="1066" y="113"/>
                  </a:lnTo>
                  <a:lnTo>
                    <a:pt x="1014" y="82"/>
                  </a:lnTo>
                  <a:lnTo>
                    <a:pt x="953" y="51"/>
                  </a:lnTo>
                  <a:lnTo>
                    <a:pt x="892" y="31"/>
                  </a:lnTo>
                  <a:lnTo>
                    <a:pt x="830" y="10"/>
                  </a:lnTo>
                  <a:lnTo>
                    <a:pt x="75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1181823" y="1058041"/>
              <a:ext cx="68809" cy="10467"/>
            </a:xfrm>
            <a:custGeom>
              <a:avLst/>
              <a:gdLst/>
              <a:ahLst/>
              <a:cxnLst/>
              <a:rect l="l" t="t" r="r" b="b"/>
              <a:pathLst>
                <a:path w="3103" h="472" fill="none" extrusionOk="0">
                  <a:moveTo>
                    <a:pt x="3103" y="390"/>
                  </a:moveTo>
                  <a:lnTo>
                    <a:pt x="3103" y="390"/>
                  </a:lnTo>
                  <a:lnTo>
                    <a:pt x="3031" y="349"/>
                  </a:lnTo>
                  <a:lnTo>
                    <a:pt x="2837" y="257"/>
                  </a:lnTo>
                  <a:lnTo>
                    <a:pt x="2693" y="205"/>
                  </a:lnTo>
                  <a:lnTo>
                    <a:pt x="2519" y="154"/>
                  </a:lnTo>
                  <a:lnTo>
                    <a:pt x="2335" y="103"/>
                  </a:lnTo>
                  <a:lnTo>
                    <a:pt x="2120" y="52"/>
                  </a:lnTo>
                  <a:lnTo>
                    <a:pt x="1895" y="21"/>
                  </a:lnTo>
                  <a:lnTo>
                    <a:pt x="1649" y="1"/>
                  </a:lnTo>
                  <a:lnTo>
                    <a:pt x="1393" y="11"/>
                  </a:lnTo>
                  <a:lnTo>
                    <a:pt x="1260" y="21"/>
                  </a:lnTo>
                  <a:lnTo>
                    <a:pt x="1127" y="31"/>
                  </a:lnTo>
                  <a:lnTo>
                    <a:pt x="994" y="62"/>
                  </a:lnTo>
                  <a:lnTo>
                    <a:pt x="850" y="93"/>
                  </a:lnTo>
                  <a:lnTo>
                    <a:pt x="707" y="134"/>
                  </a:lnTo>
                  <a:lnTo>
                    <a:pt x="574" y="175"/>
                  </a:lnTo>
                  <a:lnTo>
                    <a:pt x="431" y="236"/>
                  </a:lnTo>
                  <a:lnTo>
                    <a:pt x="287" y="308"/>
                  </a:lnTo>
                  <a:lnTo>
                    <a:pt x="144" y="379"/>
                  </a:lnTo>
                  <a:lnTo>
                    <a:pt x="1" y="472"/>
                  </a:lnTo>
                </a:path>
              </a:pathLst>
            </a:custGeom>
            <a:solidFill>
              <a:schemeClr val="dk1"/>
            </a:solidFill>
            <a:ln w="8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1208612" y="1090063"/>
              <a:ext cx="30225" cy="30446"/>
            </a:xfrm>
            <a:custGeom>
              <a:avLst/>
              <a:gdLst/>
              <a:ahLst/>
              <a:cxnLst/>
              <a:rect l="l" t="t" r="r" b="b"/>
              <a:pathLst>
                <a:path w="1363" h="1373" extrusionOk="0">
                  <a:moveTo>
                    <a:pt x="615" y="0"/>
                  </a:moveTo>
                  <a:lnTo>
                    <a:pt x="543" y="10"/>
                  </a:lnTo>
                  <a:lnTo>
                    <a:pt x="482" y="31"/>
                  </a:lnTo>
                  <a:lnTo>
                    <a:pt x="410" y="51"/>
                  </a:lnTo>
                  <a:lnTo>
                    <a:pt x="359" y="82"/>
                  </a:lnTo>
                  <a:lnTo>
                    <a:pt x="298" y="113"/>
                  </a:lnTo>
                  <a:lnTo>
                    <a:pt x="246" y="154"/>
                  </a:lnTo>
                  <a:lnTo>
                    <a:pt x="195" y="205"/>
                  </a:lnTo>
                  <a:lnTo>
                    <a:pt x="154" y="246"/>
                  </a:lnTo>
                  <a:lnTo>
                    <a:pt x="113" y="297"/>
                  </a:lnTo>
                  <a:lnTo>
                    <a:pt x="83" y="359"/>
                  </a:lnTo>
                  <a:lnTo>
                    <a:pt x="52" y="420"/>
                  </a:lnTo>
                  <a:lnTo>
                    <a:pt x="31" y="481"/>
                  </a:lnTo>
                  <a:lnTo>
                    <a:pt x="11" y="543"/>
                  </a:lnTo>
                  <a:lnTo>
                    <a:pt x="1" y="615"/>
                  </a:lnTo>
                  <a:lnTo>
                    <a:pt x="1" y="686"/>
                  </a:lnTo>
                  <a:lnTo>
                    <a:pt x="1" y="758"/>
                  </a:lnTo>
                  <a:lnTo>
                    <a:pt x="11" y="819"/>
                  </a:lnTo>
                  <a:lnTo>
                    <a:pt x="31" y="891"/>
                  </a:lnTo>
                  <a:lnTo>
                    <a:pt x="52" y="952"/>
                  </a:lnTo>
                  <a:lnTo>
                    <a:pt x="83" y="1014"/>
                  </a:lnTo>
                  <a:lnTo>
                    <a:pt x="113" y="1065"/>
                  </a:lnTo>
                  <a:lnTo>
                    <a:pt x="154" y="1116"/>
                  </a:lnTo>
                  <a:lnTo>
                    <a:pt x="195" y="1167"/>
                  </a:lnTo>
                  <a:lnTo>
                    <a:pt x="246" y="1208"/>
                  </a:lnTo>
                  <a:lnTo>
                    <a:pt x="298" y="1249"/>
                  </a:lnTo>
                  <a:lnTo>
                    <a:pt x="359" y="1290"/>
                  </a:lnTo>
                  <a:lnTo>
                    <a:pt x="410" y="1311"/>
                  </a:lnTo>
                  <a:lnTo>
                    <a:pt x="482" y="1342"/>
                  </a:lnTo>
                  <a:lnTo>
                    <a:pt x="543" y="1352"/>
                  </a:lnTo>
                  <a:lnTo>
                    <a:pt x="615" y="1362"/>
                  </a:lnTo>
                  <a:lnTo>
                    <a:pt x="676" y="1372"/>
                  </a:lnTo>
                  <a:lnTo>
                    <a:pt x="748" y="1362"/>
                  </a:lnTo>
                  <a:lnTo>
                    <a:pt x="820" y="1352"/>
                  </a:lnTo>
                  <a:lnTo>
                    <a:pt x="881" y="1342"/>
                  </a:lnTo>
                  <a:lnTo>
                    <a:pt x="953" y="1311"/>
                  </a:lnTo>
                  <a:lnTo>
                    <a:pt x="1004" y="1290"/>
                  </a:lnTo>
                  <a:lnTo>
                    <a:pt x="1066" y="1249"/>
                  </a:lnTo>
                  <a:lnTo>
                    <a:pt x="1117" y="1208"/>
                  </a:lnTo>
                  <a:lnTo>
                    <a:pt x="1168" y="1167"/>
                  </a:lnTo>
                  <a:lnTo>
                    <a:pt x="1209" y="1116"/>
                  </a:lnTo>
                  <a:lnTo>
                    <a:pt x="1250" y="1065"/>
                  </a:lnTo>
                  <a:lnTo>
                    <a:pt x="1281" y="1014"/>
                  </a:lnTo>
                  <a:lnTo>
                    <a:pt x="1311" y="952"/>
                  </a:lnTo>
                  <a:lnTo>
                    <a:pt x="1332" y="891"/>
                  </a:lnTo>
                  <a:lnTo>
                    <a:pt x="1352" y="819"/>
                  </a:lnTo>
                  <a:lnTo>
                    <a:pt x="1362" y="758"/>
                  </a:lnTo>
                  <a:lnTo>
                    <a:pt x="1362" y="686"/>
                  </a:lnTo>
                  <a:lnTo>
                    <a:pt x="1362" y="615"/>
                  </a:lnTo>
                  <a:lnTo>
                    <a:pt x="1352" y="543"/>
                  </a:lnTo>
                  <a:lnTo>
                    <a:pt x="1332" y="481"/>
                  </a:lnTo>
                  <a:lnTo>
                    <a:pt x="1311" y="420"/>
                  </a:lnTo>
                  <a:lnTo>
                    <a:pt x="1281" y="359"/>
                  </a:lnTo>
                  <a:lnTo>
                    <a:pt x="1250" y="297"/>
                  </a:lnTo>
                  <a:lnTo>
                    <a:pt x="1209" y="246"/>
                  </a:lnTo>
                  <a:lnTo>
                    <a:pt x="1168" y="205"/>
                  </a:lnTo>
                  <a:lnTo>
                    <a:pt x="1117" y="154"/>
                  </a:lnTo>
                  <a:lnTo>
                    <a:pt x="1066" y="113"/>
                  </a:lnTo>
                  <a:lnTo>
                    <a:pt x="1004" y="82"/>
                  </a:lnTo>
                  <a:lnTo>
                    <a:pt x="953" y="51"/>
                  </a:lnTo>
                  <a:lnTo>
                    <a:pt x="881" y="31"/>
                  </a:lnTo>
                  <a:lnTo>
                    <a:pt x="820" y="10"/>
                  </a:lnTo>
                  <a:lnTo>
                    <a:pt x="74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768576" y="2761875"/>
              <a:ext cx="250910" cy="397132"/>
            </a:xfrm>
            <a:custGeom>
              <a:avLst/>
              <a:gdLst/>
              <a:ahLst/>
              <a:cxnLst/>
              <a:rect l="l" t="t" r="r" b="b"/>
              <a:pathLst>
                <a:path w="11315" h="17909" extrusionOk="0">
                  <a:moveTo>
                    <a:pt x="7096" y="1"/>
                  </a:moveTo>
                  <a:lnTo>
                    <a:pt x="584" y="830"/>
                  </a:lnTo>
                  <a:lnTo>
                    <a:pt x="727" y="3062"/>
                  </a:lnTo>
                  <a:lnTo>
                    <a:pt x="789" y="3922"/>
                  </a:lnTo>
                  <a:lnTo>
                    <a:pt x="738" y="4260"/>
                  </a:lnTo>
                  <a:lnTo>
                    <a:pt x="605" y="5151"/>
                  </a:lnTo>
                  <a:lnTo>
                    <a:pt x="431" y="6441"/>
                  </a:lnTo>
                  <a:lnTo>
                    <a:pt x="338" y="7189"/>
                  </a:lnTo>
                  <a:lnTo>
                    <a:pt x="246" y="7977"/>
                  </a:lnTo>
                  <a:lnTo>
                    <a:pt x="164" y="8786"/>
                  </a:lnTo>
                  <a:lnTo>
                    <a:pt x="93" y="9595"/>
                  </a:lnTo>
                  <a:lnTo>
                    <a:pt x="41" y="10393"/>
                  </a:lnTo>
                  <a:lnTo>
                    <a:pt x="1" y="11141"/>
                  </a:lnTo>
                  <a:lnTo>
                    <a:pt x="1" y="11499"/>
                  </a:lnTo>
                  <a:lnTo>
                    <a:pt x="1" y="11837"/>
                  </a:lnTo>
                  <a:lnTo>
                    <a:pt x="1" y="12165"/>
                  </a:lnTo>
                  <a:lnTo>
                    <a:pt x="21" y="12462"/>
                  </a:lnTo>
                  <a:lnTo>
                    <a:pt x="41" y="12738"/>
                  </a:lnTo>
                  <a:lnTo>
                    <a:pt x="72" y="12984"/>
                  </a:lnTo>
                  <a:lnTo>
                    <a:pt x="113" y="13199"/>
                  </a:lnTo>
                  <a:lnTo>
                    <a:pt x="164" y="13383"/>
                  </a:lnTo>
                  <a:lnTo>
                    <a:pt x="236" y="13547"/>
                  </a:lnTo>
                  <a:lnTo>
                    <a:pt x="318" y="13711"/>
                  </a:lnTo>
                  <a:lnTo>
                    <a:pt x="410" y="13875"/>
                  </a:lnTo>
                  <a:lnTo>
                    <a:pt x="523" y="14028"/>
                  </a:lnTo>
                  <a:lnTo>
                    <a:pt x="646" y="14182"/>
                  </a:lnTo>
                  <a:lnTo>
                    <a:pt x="779" y="14325"/>
                  </a:lnTo>
                  <a:lnTo>
                    <a:pt x="922" y="14469"/>
                  </a:lnTo>
                  <a:lnTo>
                    <a:pt x="1076" y="14602"/>
                  </a:lnTo>
                  <a:lnTo>
                    <a:pt x="1229" y="14735"/>
                  </a:lnTo>
                  <a:lnTo>
                    <a:pt x="1403" y="14868"/>
                  </a:lnTo>
                  <a:lnTo>
                    <a:pt x="1577" y="14991"/>
                  </a:lnTo>
                  <a:lnTo>
                    <a:pt x="1762" y="15114"/>
                  </a:lnTo>
                  <a:lnTo>
                    <a:pt x="2130" y="15349"/>
                  </a:lnTo>
                  <a:lnTo>
                    <a:pt x="2509" y="15574"/>
                  </a:lnTo>
                  <a:lnTo>
                    <a:pt x="2898" y="15779"/>
                  </a:lnTo>
                  <a:lnTo>
                    <a:pt x="3277" y="15974"/>
                  </a:lnTo>
                  <a:lnTo>
                    <a:pt x="3973" y="16312"/>
                  </a:lnTo>
                  <a:lnTo>
                    <a:pt x="4291" y="16475"/>
                  </a:lnTo>
                  <a:lnTo>
                    <a:pt x="4557" y="16619"/>
                  </a:lnTo>
                  <a:lnTo>
                    <a:pt x="4782" y="16752"/>
                  </a:lnTo>
                  <a:lnTo>
                    <a:pt x="4874" y="16813"/>
                  </a:lnTo>
                  <a:lnTo>
                    <a:pt x="4956" y="16875"/>
                  </a:lnTo>
                  <a:lnTo>
                    <a:pt x="5110" y="16987"/>
                  </a:lnTo>
                  <a:lnTo>
                    <a:pt x="5294" y="17110"/>
                  </a:lnTo>
                  <a:lnTo>
                    <a:pt x="5509" y="17233"/>
                  </a:lnTo>
                  <a:lnTo>
                    <a:pt x="5734" y="17356"/>
                  </a:lnTo>
                  <a:lnTo>
                    <a:pt x="5980" y="17469"/>
                  </a:lnTo>
                  <a:lnTo>
                    <a:pt x="6236" y="17581"/>
                  </a:lnTo>
                  <a:lnTo>
                    <a:pt x="6492" y="17673"/>
                  </a:lnTo>
                  <a:lnTo>
                    <a:pt x="6748" y="17755"/>
                  </a:lnTo>
                  <a:lnTo>
                    <a:pt x="7004" y="17827"/>
                  </a:lnTo>
                  <a:lnTo>
                    <a:pt x="7260" y="17868"/>
                  </a:lnTo>
                  <a:lnTo>
                    <a:pt x="7495" y="17899"/>
                  </a:lnTo>
                  <a:lnTo>
                    <a:pt x="7608" y="17909"/>
                  </a:lnTo>
                  <a:lnTo>
                    <a:pt x="7710" y="17899"/>
                  </a:lnTo>
                  <a:lnTo>
                    <a:pt x="7813" y="17899"/>
                  </a:lnTo>
                  <a:lnTo>
                    <a:pt x="7905" y="17878"/>
                  </a:lnTo>
                  <a:lnTo>
                    <a:pt x="7997" y="17858"/>
                  </a:lnTo>
                  <a:lnTo>
                    <a:pt x="8079" y="17827"/>
                  </a:lnTo>
                  <a:lnTo>
                    <a:pt x="8151" y="17786"/>
                  </a:lnTo>
                  <a:lnTo>
                    <a:pt x="8212" y="17735"/>
                  </a:lnTo>
                  <a:lnTo>
                    <a:pt x="8274" y="17684"/>
                  </a:lnTo>
                  <a:lnTo>
                    <a:pt x="8315" y="17612"/>
                  </a:lnTo>
                  <a:lnTo>
                    <a:pt x="8356" y="17530"/>
                  </a:lnTo>
                  <a:lnTo>
                    <a:pt x="8386" y="17417"/>
                  </a:lnTo>
                  <a:lnTo>
                    <a:pt x="8417" y="17274"/>
                  </a:lnTo>
                  <a:lnTo>
                    <a:pt x="8437" y="17110"/>
                  </a:lnTo>
                  <a:lnTo>
                    <a:pt x="8478" y="16701"/>
                  </a:lnTo>
                  <a:lnTo>
                    <a:pt x="8499" y="16219"/>
                  </a:lnTo>
                  <a:lnTo>
                    <a:pt x="8509" y="15687"/>
                  </a:lnTo>
                  <a:lnTo>
                    <a:pt x="8509" y="15103"/>
                  </a:lnTo>
                  <a:lnTo>
                    <a:pt x="8499" y="14499"/>
                  </a:lnTo>
                  <a:lnTo>
                    <a:pt x="8478" y="13885"/>
                  </a:lnTo>
                  <a:lnTo>
                    <a:pt x="8427" y="12697"/>
                  </a:lnTo>
                  <a:lnTo>
                    <a:pt x="8376" y="11684"/>
                  </a:lnTo>
                  <a:lnTo>
                    <a:pt x="8315" y="10711"/>
                  </a:lnTo>
                  <a:lnTo>
                    <a:pt x="8315" y="10711"/>
                  </a:lnTo>
                  <a:lnTo>
                    <a:pt x="8407" y="10762"/>
                  </a:lnTo>
                  <a:lnTo>
                    <a:pt x="8663" y="10916"/>
                  </a:lnTo>
                  <a:lnTo>
                    <a:pt x="9031" y="11120"/>
                  </a:lnTo>
                  <a:lnTo>
                    <a:pt x="9246" y="11223"/>
                  </a:lnTo>
                  <a:lnTo>
                    <a:pt x="9461" y="11335"/>
                  </a:lnTo>
                  <a:lnTo>
                    <a:pt x="9697" y="11428"/>
                  </a:lnTo>
                  <a:lnTo>
                    <a:pt x="9922" y="11520"/>
                  </a:lnTo>
                  <a:lnTo>
                    <a:pt x="10147" y="11602"/>
                  </a:lnTo>
                  <a:lnTo>
                    <a:pt x="10362" y="11653"/>
                  </a:lnTo>
                  <a:lnTo>
                    <a:pt x="10557" y="11684"/>
                  </a:lnTo>
                  <a:lnTo>
                    <a:pt x="10649" y="11694"/>
                  </a:lnTo>
                  <a:lnTo>
                    <a:pt x="10731" y="11684"/>
                  </a:lnTo>
                  <a:lnTo>
                    <a:pt x="10813" y="11673"/>
                  </a:lnTo>
                  <a:lnTo>
                    <a:pt x="10874" y="11653"/>
                  </a:lnTo>
                  <a:lnTo>
                    <a:pt x="10936" y="11622"/>
                  </a:lnTo>
                  <a:lnTo>
                    <a:pt x="10987" y="11581"/>
                  </a:lnTo>
                  <a:lnTo>
                    <a:pt x="11151" y="11407"/>
                  </a:lnTo>
                  <a:lnTo>
                    <a:pt x="11212" y="11335"/>
                  </a:lnTo>
                  <a:lnTo>
                    <a:pt x="11253" y="11264"/>
                  </a:lnTo>
                  <a:lnTo>
                    <a:pt x="11294" y="11192"/>
                  </a:lnTo>
                  <a:lnTo>
                    <a:pt x="11304" y="11110"/>
                  </a:lnTo>
                  <a:lnTo>
                    <a:pt x="11315" y="11018"/>
                  </a:lnTo>
                  <a:lnTo>
                    <a:pt x="11304" y="10916"/>
                  </a:lnTo>
                  <a:lnTo>
                    <a:pt x="11274" y="10803"/>
                  </a:lnTo>
                  <a:lnTo>
                    <a:pt x="11233" y="10670"/>
                  </a:lnTo>
                  <a:lnTo>
                    <a:pt x="11110" y="10332"/>
                  </a:lnTo>
                  <a:lnTo>
                    <a:pt x="10926" y="9871"/>
                  </a:lnTo>
                  <a:lnTo>
                    <a:pt x="10680" y="9277"/>
                  </a:lnTo>
                  <a:lnTo>
                    <a:pt x="10516" y="8919"/>
                  </a:lnTo>
                  <a:lnTo>
                    <a:pt x="10321" y="8540"/>
                  </a:lnTo>
                  <a:lnTo>
                    <a:pt x="10096" y="8131"/>
                  </a:lnTo>
                  <a:lnTo>
                    <a:pt x="9840" y="7711"/>
                  </a:lnTo>
                  <a:lnTo>
                    <a:pt x="9574" y="7281"/>
                  </a:lnTo>
                  <a:lnTo>
                    <a:pt x="9287" y="6851"/>
                  </a:lnTo>
                  <a:lnTo>
                    <a:pt x="9001" y="6431"/>
                  </a:lnTo>
                  <a:lnTo>
                    <a:pt x="8724" y="6021"/>
                  </a:lnTo>
                  <a:lnTo>
                    <a:pt x="8181" y="5274"/>
                  </a:lnTo>
                  <a:lnTo>
                    <a:pt x="7741" y="4670"/>
                  </a:lnTo>
                  <a:lnTo>
                    <a:pt x="7321" y="4117"/>
                  </a:lnTo>
                  <a:lnTo>
                    <a:pt x="7096" y="1"/>
                  </a:lnTo>
                  <a:close/>
                </a:path>
              </a:pathLst>
            </a:custGeom>
            <a:solidFill>
              <a:srgbClr val="47C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" name="Google Shape;85;p15"/>
          <p:cNvGrpSpPr/>
          <p:nvPr/>
        </p:nvGrpSpPr>
        <p:grpSpPr>
          <a:xfrm>
            <a:off x="2696245" y="633058"/>
            <a:ext cx="1609003" cy="4091236"/>
            <a:chOff x="2870593" y="1032384"/>
            <a:chExt cx="1452300" cy="3692784"/>
          </a:xfrm>
        </p:grpSpPr>
        <p:sp>
          <p:nvSpPr>
            <p:cNvPr id="86" name="Google Shape;86;p15"/>
            <p:cNvSpPr/>
            <p:nvPr/>
          </p:nvSpPr>
          <p:spPr>
            <a:xfrm>
              <a:off x="2870593" y="4326768"/>
              <a:ext cx="1452300" cy="398400"/>
            </a:xfrm>
            <a:prstGeom prst="ellipse">
              <a:avLst/>
            </a:prstGeom>
            <a:solidFill>
              <a:srgbClr val="666666">
                <a:alpha val="125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3041977" y="2338184"/>
              <a:ext cx="134203" cy="168042"/>
            </a:xfrm>
            <a:custGeom>
              <a:avLst/>
              <a:gdLst/>
              <a:ahLst/>
              <a:cxnLst/>
              <a:rect l="l" t="t" r="r" b="b"/>
              <a:pathLst>
                <a:path w="6052" h="7578" extrusionOk="0">
                  <a:moveTo>
                    <a:pt x="6052" y="1"/>
                  </a:moveTo>
                  <a:lnTo>
                    <a:pt x="0" y="339"/>
                  </a:lnTo>
                  <a:lnTo>
                    <a:pt x="72" y="7578"/>
                  </a:lnTo>
                  <a:lnTo>
                    <a:pt x="6052" y="1"/>
                  </a:lnTo>
                  <a:close/>
                </a:path>
              </a:pathLst>
            </a:custGeom>
            <a:solidFill>
              <a:srgbClr val="FFD1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3777418" y="2215352"/>
              <a:ext cx="225941" cy="293597"/>
            </a:xfrm>
            <a:custGeom>
              <a:avLst/>
              <a:gdLst/>
              <a:ahLst/>
              <a:cxnLst/>
              <a:rect l="l" t="t" r="r" b="b"/>
              <a:pathLst>
                <a:path w="10189" h="13240" extrusionOk="0">
                  <a:moveTo>
                    <a:pt x="328" y="1"/>
                  </a:moveTo>
                  <a:lnTo>
                    <a:pt x="308" y="31"/>
                  </a:lnTo>
                  <a:lnTo>
                    <a:pt x="287" y="103"/>
                  </a:lnTo>
                  <a:lnTo>
                    <a:pt x="246" y="369"/>
                  </a:lnTo>
                  <a:lnTo>
                    <a:pt x="195" y="769"/>
                  </a:lnTo>
                  <a:lnTo>
                    <a:pt x="144" y="1301"/>
                  </a:lnTo>
                  <a:lnTo>
                    <a:pt x="93" y="1946"/>
                  </a:lnTo>
                  <a:lnTo>
                    <a:pt x="52" y="2683"/>
                  </a:lnTo>
                  <a:lnTo>
                    <a:pt x="21" y="3482"/>
                  </a:lnTo>
                  <a:lnTo>
                    <a:pt x="0" y="4342"/>
                  </a:lnTo>
                  <a:lnTo>
                    <a:pt x="0" y="5243"/>
                  </a:lnTo>
                  <a:lnTo>
                    <a:pt x="21" y="6154"/>
                  </a:lnTo>
                  <a:lnTo>
                    <a:pt x="31" y="6615"/>
                  </a:lnTo>
                  <a:lnTo>
                    <a:pt x="52" y="7066"/>
                  </a:lnTo>
                  <a:lnTo>
                    <a:pt x="82" y="7526"/>
                  </a:lnTo>
                  <a:lnTo>
                    <a:pt x="123" y="7967"/>
                  </a:lnTo>
                  <a:lnTo>
                    <a:pt x="164" y="8407"/>
                  </a:lnTo>
                  <a:lnTo>
                    <a:pt x="215" y="8827"/>
                  </a:lnTo>
                  <a:lnTo>
                    <a:pt x="277" y="9236"/>
                  </a:lnTo>
                  <a:lnTo>
                    <a:pt x="338" y="9636"/>
                  </a:lnTo>
                  <a:lnTo>
                    <a:pt x="420" y="10014"/>
                  </a:lnTo>
                  <a:lnTo>
                    <a:pt x="502" y="10373"/>
                  </a:lnTo>
                  <a:lnTo>
                    <a:pt x="594" y="10711"/>
                  </a:lnTo>
                  <a:lnTo>
                    <a:pt x="707" y="11018"/>
                  </a:lnTo>
                  <a:lnTo>
                    <a:pt x="820" y="11304"/>
                  </a:lnTo>
                  <a:lnTo>
                    <a:pt x="953" y="11571"/>
                  </a:lnTo>
                  <a:lnTo>
                    <a:pt x="1106" y="11806"/>
                  </a:lnTo>
                  <a:lnTo>
                    <a:pt x="1270" y="12031"/>
                  </a:lnTo>
                  <a:lnTo>
                    <a:pt x="1444" y="12236"/>
                  </a:lnTo>
                  <a:lnTo>
                    <a:pt x="1639" y="12410"/>
                  </a:lnTo>
                  <a:lnTo>
                    <a:pt x="1843" y="12574"/>
                  </a:lnTo>
                  <a:lnTo>
                    <a:pt x="2058" y="12717"/>
                  </a:lnTo>
                  <a:lnTo>
                    <a:pt x="2274" y="12840"/>
                  </a:lnTo>
                  <a:lnTo>
                    <a:pt x="2509" y="12943"/>
                  </a:lnTo>
                  <a:lnTo>
                    <a:pt x="2755" y="13035"/>
                  </a:lnTo>
                  <a:lnTo>
                    <a:pt x="3011" y="13107"/>
                  </a:lnTo>
                  <a:lnTo>
                    <a:pt x="3267" y="13158"/>
                  </a:lnTo>
                  <a:lnTo>
                    <a:pt x="3533" y="13199"/>
                  </a:lnTo>
                  <a:lnTo>
                    <a:pt x="3809" y="13229"/>
                  </a:lnTo>
                  <a:lnTo>
                    <a:pt x="4086" y="13240"/>
                  </a:lnTo>
                  <a:lnTo>
                    <a:pt x="4373" y="13240"/>
                  </a:lnTo>
                  <a:lnTo>
                    <a:pt x="4659" y="13229"/>
                  </a:lnTo>
                  <a:lnTo>
                    <a:pt x="4946" y="13199"/>
                  </a:lnTo>
                  <a:lnTo>
                    <a:pt x="5243" y="13158"/>
                  </a:lnTo>
                  <a:lnTo>
                    <a:pt x="5540" y="13107"/>
                  </a:lnTo>
                  <a:lnTo>
                    <a:pt x="5837" y="13045"/>
                  </a:lnTo>
                  <a:lnTo>
                    <a:pt x="6134" y="12984"/>
                  </a:lnTo>
                  <a:lnTo>
                    <a:pt x="6431" y="12902"/>
                  </a:lnTo>
                  <a:lnTo>
                    <a:pt x="6727" y="12810"/>
                  </a:lnTo>
                  <a:lnTo>
                    <a:pt x="7024" y="12717"/>
                  </a:lnTo>
                  <a:lnTo>
                    <a:pt x="7321" y="12605"/>
                  </a:lnTo>
                  <a:lnTo>
                    <a:pt x="7608" y="12492"/>
                  </a:lnTo>
                  <a:lnTo>
                    <a:pt x="7895" y="12380"/>
                  </a:lnTo>
                  <a:lnTo>
                    <a:pt x="8181" y="12257"/>
                  </a:lnTo>
                  <a:lnTo>
                    <a:pt x="8458" y="12124"/>
                  </a:lnTo>
                  <a:lnTo>
                    <a:pt x="8734" y="11991"/>
                  </a:lnTo>
                  <a:lnTo>
                    <a:pt x="8857" y="11919"/>
                  </a:lnTo>
                  <a:lnTo>
                    <a:pt x="8980" y="11827"/>
                  </a:lnTo>
                  <a:lnTo>
                    <a:pt x="9103" y="11735"/>
                  </a:lnTo>
                  <a:lnTo>
                    <a:pt x="9205" y="11632"/>
                  </a:lnTo>
                  <a:lnTo>
                    <a:pt x="9308" y="11509"/>
                  </a:lnTo>
                  <a:lnTo>
                    <a:pt x="9410" y="11386"/>
                  </a:lnTo>
                  <a:lnTo>
                    <a:pt x="9492" y="11253"/>
                  </a:lnTo>
                  <a:lnTo>
                    <a:pt x="9584" y="11100"/>
                  </a:lnTo>
                  <a:lnTo>
                    <a:pt x="9656" y="10946"/>
                  </a:lnTo>
                  <a:lnTo>
                    <a:pt x="9727" y="10793"/>
                  </a:lnTo>
                  <a:lnTo>
                    <a:pt x="9789" y="10618"/>
                  </a:lnTo>
                  <a:lnTo>
                    <a:pt x="9850" y="10444"/>
                  </a:lnTo>
                  <a:lnTo>
                    <a:pt x="9902" y="10260"/>
                  </a:lnTo>
                  <a:lnTo>
                    <a:pt x="9953" y="10066"/>
                  </a:lnTo>
                  <a:lnTo>
                    <a:pt x="10035" y="9666"/>
                  </a:lnTo>
                  <a:lnTo>
                    <a:pt x="10096" y="9246"/>
                  </a:lnTo>
                  <a:lnTo>
                    <a:pt x="10147" y="8806"/>
                  </a:lnTo>
                  <a:lnTo>
                    <a:pt x="10168" y="8356"/>
                  </a:lnTo>
                  <a:lnTo>
                    <a:pt x="10188" y="7895"/>
                  </a:lnTo>
                  <a:lnTo>
                    <a:pt x="10188" y="7424"/>
                  </a:lnTo>
                  <a:lnTo>
                    <a:pt x="10168" y="6943"/>
                  </a:lnTo>
                  <a:lnTo>
                    <a:pt x="10147" y="6461"/>
                  </a:lnTo>
                  <a:lnTo>
                    <a:pt x="10117" y="5980"/>
                  </a:lnTo>
                  <a:lnTo>
                    <a:pt x="10076" y="5509"/>
                  </a:lnTo>
                  <a:lnTo>
                    <a:pt x="10024" y="5038"/>
                  </a:lnTo>
                  <a:lnTo>
                    <a:pt x="9973" y="4577"/>
                  </a:lnTo>
                  <a:lnTo>
                    <a:pt x="9912" y="4137"/>
                  </a:lnTo>
                  <a:lnTo>
                    <a:pt x="9789" y="3308"/>
                  </a:lnTo>
                  <a:lnTo>
                    <a:pt x="9656" y="2560"/>
                  </a:lnTo>
                  <a:lnTo>
                    <a:pt x="9543" y="1946"/>
                  </a:lnTo>
                  <a:lnTo>
                    <a:pt x="9441" y="1475"/>
                  </a:lnTo>
                  <a:lnTo>
                    <a:pt x="9349" y="1066"/>
                  </a:lnTo>
                  <a:lnTo>
                    <a:pt x="7966" y="891"/>
                  </a:lnTo>
                  <a:lnTo>
                    <a:pt x="4915" y="513"/>
                  </a:lnTo>
                  <a:lnTo>
                    <a:pt x="3267" y="308"/>
                  </a:lnTo>
                  <a:lnTo>
                    <a:pt x="1823" y="144"/>
                  </a:lnTo>
                  <a:lnTo>
                    <a:pt x="768" y="31"/>
                  </a:lnTo>
                  <a:lnTo>
                    <a:pt x="461" y="1"/>
                  </a:lnTo>
                  <a:close/>
                </a:path>
              </a:pathLst>
            </a:custGeom>
            <a:solidFill>
              <a:srgbClr val="FFD1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3200468" y="1032384"/>
              <a:ext cx="509293" cy="561072"/>
            </a:xfrm>
            <a:custGeom>
              <a:avLst/>
              <a:gdLst/>
              <a:ahLst/>
              <a:cxnLst/>
              <a:rect l="l" t="t" r="r" b="b"/>
              <a:pathLst>
                <a:path w="22967" h="25302" extrusionOk="0">
                  <a:moveTo>
                    <a:pt x="12748" y="1"/>
                  </a:moveTo>
                  <a:lnTo>
                    <a:pt x="12451" y="21"/>
                  </a:lnTo>
                  <a:lnTo>
                    <a:pt x="12164" y="52"/>
                  </a:lnTo>
                  <a:lnTo>
                    <a:pt x="11888" y="93"/>
                  </a:lnTo>
                  <a:lnTo>
                    <a:pt x="11621" y="144"/>
                  </a:lnTo>
                  <a:lnTo>
                    <a:pt x="11365" y="205"/>
                  </a:lnTo>
                  <a:lnTo>
                    <a:pt x="11130" y="277"/>
                  </a:lnTo>
                  <a:lnTo>
                    <a:pt x="10905" y="349"/>
                  </a:lnTo>
                  <a:lnTo>
                    <a:pt x="10700" y="420"/>
                  </a:lnTo>
                  <a:lnTo>
                    <a:pt x="10516" y="492"/>
                  </a:lnTo>
                  <a:lnTo>
                    <a:pt x="10198" y="646"/>
                  </a:lnTo>
                  <a:lnTo>
                    <a:pt x="9963" y="768"/>
                  </a:lnTo>
                  <a:lnTo>
                    <a:pt x="9819" y="850"/>
                  </a:lnTo>
                  <a:lnTo>
                    <a:pt x="9768" y="881"/>
                  </a:lnTo>
                  <a:lnTo>
                    <a:pt x="9359" y="830"/>
                  </a:lnTo>
                  <a:lnTo>
                    <a:pt x="8959" y="799"/>
                  </a:lnTo>
                  <a:lnTo>
                    <a:pt x="8580" y="789"/>
                  </a:lnTo>
                  <a:lnTo>
                    <a:pt x="8202" y="789"/>
                  </a:lnTo>
                  <a:lnTo>
                    <a:pt x="7843" y="809"/>
                  </a:lnTo>
                  <a:lnTo>
                    <a:pt x="7485" y="850"/>
                  </a:lnTo>
                  <a:lnTo>
                    <a:pt x="7147" y="902"/>
                  </a:lnTo>
                  <a:lnTo>
                    <a:pt x="6809" y="983"/>
                  </a:lnTo>
                  <a:lnTo>
                    <a:pt x="6492" y="1065"/>
                  </a:lnTo>
                  <a:lnTo>
                    <a:pt x="6185" y="1168"/>
                  </a:lnTo>
                  <a:lnTo>
                    <a:pt x="5877" y="1291"/>
                  </a:lnTo>
                  <a:lnTo>
                    <a:pt x="5591" y="1424"/>
                  </a:lnTo>
                  <a:lnTo>
                    <a:pt x="5314" y="1567"/>
                  </a:lnTo>
                  <a:lnTo>
                    <a:pt x="5038" y="1731"/>
                  </a:lnTo>
                  <a:lnTo>
                    <a:pt x="4782" y="1905"/>
                  </a:lnTo>
                  <a:lnTo>
                    <a:pt x="4526" y="2100"/>
                  </a:lnTo>
                  <a:lnTo>
                    <a:pt x="4280" y="2294"/>
                  </a:lnTo>
                  <a:lnTo>
                    <a:pt x="4045" y="2509"/>
                  </a:lnTo>
                  <a:lnTo>
                    <a:pt x="3819" y="2734"/>
                  </a:lnTo>
                  <a:lnTo>
                    <a:pt x="3604" y="2970"/>
                  </a:lnTo>
                  <a:lnTo>
                    <a:pt x="3389" y="3216"/>
                  </a:lnTo>
                  <a:lnTo>
                    <a:pt x="3195" y="3472"/>
                  </a:lnTo>
                  <a:lnTo>
                    <a:pt x="3000" y="3748"/>
                  </a:lnTo>
                  <a:lnTo>
                    <a:pt x="2816" y="4024"/>
                  </a:lnTo>
                  <a:lnTo>
                    <a:pt x="2642" y="4311"/>
                  </a:lnTo>
                  <a:lnTo>
                    <a:pt x="2468" y="4598"/>
                  </a:lnTo>
                  <a:lnTo>
                    <a:pt x="2304" y="4905"/>
                  </a:lnTo>
                  <a:lnTo>
                    <a:pt x="2150" y="5222"/>
                  </a:lnTo>
                  <a:lnTo>
                    <a:pt x="2007" y="5540"/>
                  </a:lnTo>
                  <a:lnTo>
                    <a:pt x="1864" y="5867"/>
                  </a:lnTo>
                  <a:lnTo>
                    <a:pt x="1731" y="6195"/>
                  </a:lnTo>
                  <a:lnTo>
                    <a:pt x="1608" y="6533"/>
                  </a:lnTo>
                  <a:lnTo>
                    <a:pt x="1485" y="6881"/>
                  </a:lnTo>
                  <a:lnTo>
                    <a:pt x="1372" y="7229"/>
                  </a:lnTo>
                  <a:lnTo>
                    <a:pt x="1260" y="7588"/>
                  </a:lnTo>
                  <a:lnTo>
                    <a:pt x="1157" y="7946"/>
                  </a:lnTo>
                  <a:lnTo>
                    <a:pt x="1055" y="8315"/>
                  </a:lnTo>
                  <a:lnTo>
                    <a:pt x="973" y="8683"/>
                  </a:lnTo>
                  <a:lnTo>
                    <a:pt x="799" y="9420"/>
                  </a:lnTo>
                  <a:lnTo>
                    <a:pt x="655" y="10178"/>
                  </a:lnTo>
                  <a:lnTo>
                    <a:pt x="522" y="10946"/>
                  </a:lnTo>
                  <a:lnTo>
                    <a:pt x="420" y="11714"/>
                  </a:lnTo>
                  <a:lnTo>
                    <a:pt x="328" y="12472"/>
                  </a:lnTo>
                  <a:lnTo>
                    <a:pt x="246" y="13240"/>
                  </a:lnTo>
                  <a:lnTo>
                    <a:pt x="184" y="13997"/>
                  </a:lnTo>
                  <a:lnTo>
                    <a:pt x="123" y="14734"/>
                  </a:lnTo>
                  <a:lnTo>
                    <a:pt x="82" y="15472"/>
                  </a:lnTo>
                  <a:lnTo>
                    <a:pt x="51" y="16188"/>
                  </a:lnTo>
                  <a:lnTo>
                    <a:pt x="31" y="16885"/>
                  </a:lnTo>
                  <a:lnTo>
                    <a:pt x="0" y="18195"/>
                  </a:lnTo>
                  <a:lnTo>
                    <a:pt x="0" y="18513"/>
                  </a:lnTo>
                  <a:lnTo>
                    <a:pt x="10" y="18810"/>
                  </a:lnTo>
                  <a:lnTo>
                    <a:pt x="31" y="19106"/>
                  </a:lnTo>
                  <a:lnTo>
                    <a:pt x="62" y="19393"/>
                  </a:lnTo>
                  <a:lnTo>
                    <a:pt x="103" y="19659"/>
                  </a:lnTo>
                  <a:lnTo>
                    <a:pt x="154" y="19926"/>
                  </a:lnTo>
                  <a:lnTo>
                    <a:pt x="215" y="20192"/>
                  </a:lnTo>
                  <a:lnTo>
                    <a:pt x="287" y="20438"/>
                  </a:lnTo>
                  <a:lnTo>
                    <a:pt x="359" y="20683"/>
                  </a:lnTo>
                  <a:lnTo>
                    <a:pt x="440" y="20919"/>
                  </a:lnTo>
                  <a:lnTo>
                    <a:pt x="533" y="21144"/>
                  </a:lnTo>
                  <a:lnTo>
                    <a:pt x="635" y="21359"/>
                  </a:lnTo>
                  <a:lnTo>
                    <a:pt x="748" y="21574"/>
                  </a:lnTo>
                  <a:lnTo>
                    <a:pt x="860" y="21769"/>
                  </a:lnTo>
                  <a:lnTo>
                    <a:pt x="983" y="21973"/>
                  </a:lnTo>
                  <a:lnTo>
                    <a:pt x="1116" y="22158"/>
                  </a:lnTo>
                  <a:lnTo>
                    <a:pt x="1249" y="22342"/>
                  </a:lnTo>
                  <a:lnTo>
                    <a:pt x="1403" y="22516"/>
                  </a:lnTo>
                  <a:lnTo>
                    <a:pt x="1546" y="22680"/>
                  </a:lnTo>
                  <a:lnTo>
                    <a:pt x="1710" y="22844"/>
                  </a:lnTo>
                  <a:lnTo>
                    <a:pt x="1874" y="22997"/>
                  </a:lnTo>
                  <a:lnTo>
                    <a:pt x="2038" y="23151"/>
                  </a:lnTo>
                  <a:lnTo>
                    <a:pt x="2212" y="23284"/>
                  </a:lnTo>
                  <a:lnTo>
                    <a:pt x="2396" y="23427"/>
                  </a:lnTo>
                  <a:lnTo>
                    <a:pt x="2580" y="23550"/>
                  </a:lnTo>
                  <a:lnTo>
                    <a:pt x="2775" y="23673"/>
                  </a:lnTo>
                  <a:lnTo>
                    <a:pt x="2969" y="23796"/>
                  </a:lnTo>
                  <a:lnTo>
                    <a:pt x="3164" y="23909"/>
                  </a:lnTo>
                  <a:lnTo>
                    <a:pt x="3369" y="24011"/>
                  </a:lnTo>
                  <a:lnTo>
                    <a:pt x="3574" y="24113"/>
                  </a:lnTo>
                  <a:lnTo>
                    <a:pt x="3789" y="24216"/>
                  </a:lnTo>
                  <a:lnTo>
                    <a:pt x="4004" y="24298"/>
                  </a:lnTo>
                  <a:lnTo>
                    <a:pt x="4444" y="24472"/>
                  </a:lnTo>
                  <a:lnTo>
                    <a:pt x="4905" y="24615"/>
                  </a:lnTo>
                  <a:lnTo>
                    <a:pt x="5365" y="24748"/>
                  </a:lnTo>
                  <a:lnTo>
                    <a:pt x="5836" y="24861"/>
                  </a:lnTo>
                  <a:lnTo>
                    <a:pt x="6318" y="24963"/>
                  </a:lnTo>
                  <a:lnTo>
                    <a:pt x="6809" y="25045"/>
                  </a:lnTo>
                  <a:lnTo>
                    <a:pt x="7301" y="25117"/>
                  </a:lnTo>
                  <a:lnTo>
                    <a:pt x="7792" y="25168"/>
                  </a:lnTo>
                  <a:lnTo>
                    <a:pt x="8284" y="25219"/>
                  </a:lnTo>
                  <a:lnTo>
                    <a:pt x="8765" y="25250"/>
                  </a:lnTo>
                  <a:lnTo>
                    <a:pt x="9256" y="25270"/>
                  </a:lnTo>
                  <a:lnTo>
                    <a:pt x="9737" y="25291"/>
                  </a:lnTo>
                  <a:lnTo>
                    <a:pt x="10208" y="25301"/>
                  </a:lnTo>
                  <a:lnTo>
                    <a:pt x="10679" y="25301"/>
                  </a:lnTo>
                  <a:lnTo>
                    <a:pt x="11580" y="25291"/>
                  </a:lnTo>
                  <a:lnTo>
                    <a:pt x="12010" y="25281"/>
                  </a:lnTo>
                  <a:lnTo>
                    <a:pt x="12461" y="25260"/>
                  </a:lnTo>
                  <a:lnTo>
                    <a:pt x="12901" y="25240"/>
                  </a:lnTo>
                  <a:lnTo>
                    <a:pt x="13342" y="25199"/>
                  </a:lnTo>
                  <a:lnTo>
                    <a:pt x="13792" y="25158"/>
                  </a:lnTo>
                  <a:lnTo>
                    <a:pt x="14232" y="25107"/>
                  </a:lnTo>
                  <a:lnTo>
                    <a:pt x="14683" y="25055"/>
                  </a:lnTo>
                  <a:lnTo>
                    <a:pt x="15123" y="24984"/>
                  </a:lnTo>
                  <a:lnTo>
                    <a:pt x="15563" y="24912"/>
                  </a:lnTo>
                  <a:lnTo>
                    <a:pt x="15993" y="24830"/>
                  </a:lnTo>
                  <a:lnTo>
                    <a:pt x="16424" y="24748"/>
                  </a:lnTo>
                  <a:lnTo>
                    <a:pt x="16843" y="24646"/>
                  </a:lnTo>
                  <a:lnTo>
                    <a:pt x="17263" y="24533"/>
                  </a:lnTo>
                  <a:lnTo>
                    <a:pt x="17662" y="24421"/>
                  </a:lnTo>
                  <a:lnTo>
                    <a:pt x="18062" y="24298"/>
                  </a:lnTo>
                  <a:lnTo>
                    <a:pt x="18451" y="24165"/>
                  </a:lnTo>
                  <a:lnTo>
                    <a:pt x="18830" y="24021"/>
                  </a:lnTo>
                  <a:lnTo>
                    <a:pt x="19198" y="23868"/>
                  </a:lnTo>
                  <a:lnTo>
                    <a:pt x="19557" y="23704"/>
                  </a:lnTo>
                  <a:lnTo>
                    <a:pt x="19905" y="23540"/>
                  </a:lnTo>
                  <a:lnTo>
                    <a:pt x="20232" y="23356"/>
                  </a:lnTo>
                  <a:lnTo>
                    <a:pt x="20540" y="23161"/>
                  </a:lnTo>
                  <a:lnTo>
                    <a:pt x="20837" y="22967"/>
                  </a:lnTo>
                  <a:lnTo>
                    <a:pt x="21123" y="22752"/>
                  </a:lnTo>
                  <a:lnTo>
                    <a:pt x="21389" y="22537"/>
                  </a:lnTo>
                  <a:lnTo>
                    <a:pt x="21635" y="22301"/>
                  </a:lnTo>
                  <a:lnTo>
                    <a:pt x="21860" y="22055"/>
                  </a:lnTo>
                  <a:lnTo>
                    <a:pt x="22065" y="21810"/>
                  </a:lnTo>
                  <a:lnTo>
                    <a:pt x="22249" y="21543"/>
                  </a:lnTo>
                  <a:lnTo>
                    <a:pt x="22331" y="21410"/>
                  </a:lnTo>
                  <a:lnTo>
                    <a:pt x="22413" y="21267"/>
                  </a:lnTo>
                  <a:lnTo>
                    <a:pt x="22485" y="21124"/>
                  </a:lnTo>
                  <a:lnTo>
                    <a:pt x="22546" y="20980"/>
                  </a:lnTo>
                  <a:lnTo>
                    <a:pt x="22608" y="20837"/>
                  </a:lnTo>
                  <a:lnTo>
                    <a:pt x="22669" y="20683"/>
                  </a:lnTo>
                  <a:lnTo>
                    <a:pt x="22710" y="20530"/>
                  </a:lnTo>
                  <a:lnTo>
                    <a:pt x="22761" y="20366"/>
                  </a:lnTo>
                  <a:lnTo>
                    <a:pt x="22802" y="20192"/>
                  </a:lnTo>
                  <a:lnTo>
                    <a:pt x="22833" y="20008"/>
                  </a:lnTo>
                  <a:lnTo>
                    <a:pt x="22895" y="19618"/>
                  </a:lnTo>
                  <a:lnTo>
                    <a:pt x="22936" y="19188"/>
                  </a:lnTo>
                  <a:lnTo>
                    <a:pt x="22956" y="18738"/>
                  </a:lnTo>
                  <a:lnTo>
                    <a:pt x="22966" y="18257"/>
                  </a:lnTo>
                  <a:lnTo>
                    <a:pt x="22956" y="17755"/>
                  </a:lnTo>
                  <a:lnTo>
                    <a:pt x="22925" y="17223"/>
                  </a:lnTo>
                  <a:lnTo>
                    <a:pt x="22884" y="16670"/>
                  </a:lnTo>
                  <a:lnTo>
                    <a:pt x="22823" y="16096"/>
                  </a:lnTo>
                  <a:lnTo>
                    <a:pt x="22751" y="15502"/>
                  </a:lnTo>
                  <a:lnTo>
                    <a:pt x="22659" y="14898"/>
                  </a:lnTo>
                  <a:lnTo>
                    <a:pt x="22557" y="14284"/>
                  </a:lnTo>
                  <a:lnTo>
                    <a:pt x="22434" y="13659"/>
                  </a:lnTo>
                  <a:lnTo>
                    <a:pt x="22301" y="13014"/>
                  </a:lnTo>
                  <a:lnTo>
                    <a:pt x="22147" y="12369"/>
                  </a:lnTo>
                  <a:lnTo>
                    <a:pt x="21983" y="11724"/>
                  </a:lnTo>
                  <a:lnTo>
                    <a:pt x="21799" y="11069"/>
                  </a:lnTo>
                  <a:lnTo>
                    <a:pt x="21615" y="10414"/>
                  </a:lnTo>
                  <a:lnTo>
                    <a:pt x="21400" y="9769"/>
                  </a:lnTo>
                  <a:lnTo>
                    <a:pt x="21185" y="9113"/>
                  </a:lnTo>
                  <a:lnTo>
                    <a:pt x="20949" y="8478"/>
                  </a:lnTo>
                  <a:lnTo>
                    <a:pt x="20703" y="7844"/>
                  </a:lnTo>
                  <a:lnTo>
                    <a:pt x="20447" y="7219"/>
                  </a:lnTo>
                  <a:lnTo>
                    <a:pt x="20181" y="6605"/>
                  </a:lnTo>
                  <a:lnTo>
                    <a:pt x="19895" y="6001"/>
                  </a:lnTo>
                  <a:lnTo>
                    <a:pt x="19608" y="5417"/>
                  </a:lnTo>
                  <a:lnTo>
                    <a:pt x="19301" y="4854"/>
                  </a:lnTo>
                  <a:lnTo>
                    <a:pt x="18983" y="4311"/>
                  </a:lnTo>
                  <a:lnTo>
                    <a:pt x="18656" y="3789"/>
                  </a:lnTo>
                  <a:lnTo>
                    <a:pt x="18318" y="3287"/>
                  </a:lnTo>
                  <a:lnTo>
                    <a:pt x="18144" y="3052"/>
                  </a:lnTo>
                  <a:lnTo>
                    <a:pt x="17970" y="2816"/>
                  </a:lnTo>
                  <a:lnTo>
                    <a:pt x="17785" y="2591"/>
                  </a:lnTo>
                  <a:lnTo>
                    <a:pt x="17611" y="2376"/>
                  </a:lnTo>
                  <a:lnTo>
                    <a:pt x="17427" y="2181"/>
                  </a:lnTo>
                  <a:lnTo>
                    <a:pt x="17253" y="1987"/>
                  </a:lnTo>
                  <a:lnTo>
                    <a:pt x="17069" y="1813"/>
                  </a:lnTo>
                  <a:lnTo>
                    <a:pt x="16894" y="1639"/>
                  </a:lnTo>
                  <a:lnTo>
                    <a:pt x="16710" y="1485"/>
                  </a:lnTo>
                  <a:lnTo>
                    <a:pt x="16526" y="1332"/>
                  </a:lnTo>
                  <a:lnTo>
                    <a:pt x="16352" y="1188"/>
                  </a:lnTo>
                  <a:lnTo>
                    <a:pt x="16168" y="1055"/>
                  </a:lnTo>
                  <a:lnTo>
                    <a:pt x="15983" y="932"/>
                  </a:lnTo>
                  <a:lnTo>
                    <a:pt x="15809" y="820"/>
                  </a:lnTo>
                  <a:lnTo>
                    <a:pt x="15625" y="717"/>
                  </a:lnTo>
                  <a:lnTo>
                    <a:pt x="15451" y="625"/>
                  </a:lnTo>
                  <a:lnTo>
                    <a:pt x="15266" y="533"/>
                  </a:lnTo>
                  <a:lnTo>
                    <a:pt x="15092" y="451"/>
                  </a:lnTo>
                  <a:lnTo>
                    <a:pt x="14918" y="379"/>
                  </a:lnTo>
                  <a:lnTo>
                    <a:pt x="14744" y="318"/>
                  </a:lnTo>
                  <a:lnTo>
                    <a:pt x="14560" y="257"/>
                  </a:lnTo>
                  <a:lnTo>
                    <a:pt x="14396" y="205"/>
                  </a:lnTo>
                  <a:lnTo>
                    <a:pt x="14048" y="123"/>
                  </a:lnTo>
                  <a:lnTo>
                    <a:pt x="13710" y="62"/>
                  </a:lnTo>
                  <a:lnTo>
                    <a:pt x="13383" y="21"/>
                  </a:lnTo>
                  <a:lnTo>
                    <a:pt x="1306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3265843" y="1341870"/>
              <a:ext cx="73821" cy="82890"/>
            </a:xfrm>
            <a:custGeom>
              <a:avLst/>
              <a:gdLst/>
              <a:ahLst/>
              <a:cxnLst/>
              <a:rect l="l" t="t" r="r" b="b"/>
              <a:pathLst>
                <a:path w="3329" h="3738" extrusionOk="0">
                  <a:moveTo>
                    <a:pt x="1680" y="0"/>
                  </a:moveTo>
                  <a:lnTo>
                    <a:pt x="1496" y="31"/>
                  </a:lnTo>
                  <a:lnTo>
                    <a:pt x="1322" y="82"/>
                  </a:lnTo>
                  <a:lnTo>
                    <a:pt x="1148" y="144"/>
                  </a:lnTo>
                  <a:lnTo>
                    <a:pt x="984" y="226"/>
                  </a:lnTo>
                  <a:lnTo>
                    <a:pt x="830" y="318"/>
                  </a:lnTo>
                  <a:lnTo>
                    <a:pt x="687" y="420"/>
                  </a:lnTo>
                  <a:lnTo>
                    <a:pt x="554" y="543"/>
                  </a:lnTo>
                  <a:lnTo>
                    <a:pt x="431" y="676"/>
                  </a:lnTo>
                  <a:lnTo>
                    <a:pt x="318" y="819"/>
                  </a:lnTo>
                  <a:lnTo>
                    <a:pt x="226" y="973"/>
                  </a:lnTo>
                  <a:lnTo>
                    <a:pt x="155" y="1137"/>
                  </a:lnTo>
                  <a:lnTo>
                    <a:pt x="83" y="1311"/>
                  </a:lnTo>
                  <a:lnTo>
                    <a:pt x="42" y="1485"/>
                  </a:lnTo>
                  <a:lnTo>
                    <a:pt x="11" y="1679"/>
                  </a:lnTo>
                  <a:lnTo>
                    <a:pt x="1" y="1864"/>
                  </a:lnTo>
                  <a:lnTo>
                    <a:pt x="11" y="2058"/>
                  </a:lnTo>
                  <a:lnTo>
                    <a:pt x="42" y="2243"/>
                  </a:lnTo>
                  <a:lnTo>
                    <a:pt x="83" y="2427"/>
                  </a:lnTo>
                  <a:lnTo>
                    <a:pt x="155" y="2601"/>
                  </a:lnTo>
                  <a:lnTo>
                    <a:pt x="226" y="2765"/>
                  </a:lnTo>
                  <a:lnTo>
                    <a:pt x="318" y="2918"/>
                  </a:lnTo>
                  <a:lnTo>
                    <a:pt x="431" y="3062"/>
                  </a:lnTo>
                  <a:lnTo>
                    <a:pt x="554" y="3195"/>
                  </a:lnTo>
                  <a:lnTo>
                    <a:pt x="687" y="3307"/>
                  </a:lnTo>
                  <a:lnTo>
                    <a:pt x="830" y="3420"/>
                  </a:lnTo>
                  <a:lnTo>
                    <a:pt x="984" y="3512"/>
                  </a:lnTo>
                  <a:lnTo>
                    <a:pt x="1148" y="3594"/>
                  </a:lnTo>
                  <a:lnTo>
                    <a:pt x="1322" y="3656"/>
                  </a:lnTo>
                  <a:lnTo>
                    <a:pt x="1496" y="3697"/>
                  </a:lnTo>
                  <a:lnTo>
                    <a:pt x="1680" y="3727"/>
                  </a:lnTo>
                  <a:lnTo>
                    <a:pt x="1875" y="3738"/>
                  </a:lnTo>
                  <a:lnTo>
                    <a:pt x="3329" y="3738"/>
                  </a:lnTo>
                  <a:lnTo>
                    <a:pt x="3329" y="0"/>
                  </a:lnTo>
                  <a:close/>
                </a:path>
              </a:pathLst>
            </a:custGeom>
            <a:solidFill>
              <a:srgbClr val="FFD1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3559895" y="1341870"/>
              <a:ext cx="73577" cy="82890"/>
            </a:xfrm>
            <a:custGeom>
              <a:avLst/>
              <a:gdLst/>
              <a:ahLst/>
              <a:cxnLst/>
              <a:rect l="l" t="t" r="r" b="b"/>
              <a:pathLst>
                <a:path w="3318" h="3738" extrusionOk="0">
                  <a:moveTo>
                    <a:pt x="0" y="0"/>
                  </a:moveTo>
                  <a:lnTo>
                    <a:pt x="0" y="3738"/>
                  </a:lnTo>
                  <a:lnTo>
                    <a:pt x="1444" y="3738"/>
                  </a:lnTo>
                  <a:lnTo>
                    <a:pt x="1639" y="3727"/>
                  </a:lnTo>
                  <a:lnTo>
                    <a:pt x="1823" y="3697"/>
                  </a:lnTo>
                  <a:lnTo>
                    <a:pt x="2007" y="3656"/>
                  </a:lnTo>
                  <a:lnTo>
                    <a:pt x="2181" y="3594"/>
                  </a:lnTo>
                  <a:lnTo>
                    <a:pt x="2335" y="3512"/>
                  </a:lnTo>
                  <a:lnTo>
                    <a:pt x="2499" y="3420"/>
                  </a:lnTo>
                  <a:lnTo>
                    <a:pt x="2642" y="3307"/>
                  </a:lnTo>
                  <a:lnTo>
                    <a:pt x="2775" y="3195"/>
                  </a:lnTo>
                  <a:lnTo>
                    <a:pt x="2888" y="3062"/>
                  </a:lnTo>
                  <a:lnTo>
                    <a:pt x="3001" y="2918"/>
                  </a:lnTo>
                  <a:lnTo>
                    <a:pt x="3093" y="2765"/>
                  </a:lnTo>
                  <a:lnTo>
                    <a:pt x="3175" y="2601"/>
                  </a:lnTo>
                  <a:lnTo>
                    <a:pt x="3236" y="2427"/>
                  </a:lnTo>
                  <a:lnTo>
                    <a:pt x="3277" y="2243"/>
                  </a:lnTo>
                  <a:lnTo>
                    <a:pt x="3308" y="2058"/>
                  </a:lnTo>
                  <a:lnTo>
                    <a:pt x="3318" y="1864"/>
                  </a:lnTo>
                  <a:lnTo>
                    <a:pt x="3308" y="1679"/>
                  </a:lnTo>
                  <a:lnTo>
                    <a:pt x="3277" y="1485"/>
                  </a:lnTo>
                  <a:lnTo>
                    <a:pt x="3236" y="1311"/>
                  </a:lnTo>
                  <a:lnTo>
                    <a:pt x="3175" y="1137"/>
                  </a:lnTo>
                  <a:lnTo>
                    <a:pt x="3093" y="973"/>
                  </a:lnTo>
                  <a:lnTo>
                    <a:pt x="3001" y="819"/>
                  </a:lnTo>
                  <a:lnTo>
                    <a:pt x="2888" y="676"/>
                  </a:lnTo>
                  <a:lnTo>
                    <a:pt x="2775" y="543"/>
                  </a:lnTo>
                  <a:lnTo>
                    <a:pt x="2642" y="420"/>
                  </a:lnTo>
                  <a:lnTo>
                    <a:pt x="2499" y="318"/>
                  </a:lnTo>
                  <a:lnTo>
                    <a:pt x="2335" y="226"/>
                  </a:lnTo>
                  <a:lnTo>
                    <a:pt x="2181" y="144"/>
                  </a:lnTo>
                  <a:lnTo>
                    <a:pt x="2007" y="82"/>
                  </a:lnTo>
                  <a:lnTo>
                    <a:pt x="1823" y="31"/>
                  </a:lnTo>
                  <a:lnTo>
                    <a:pt x="1639" y="0"/>
                  </a:lnTo>
                  <a:close/>
                </a:path>
              </a:pathLst>
            </a:custGeom>
            <a:solidFill>
              <a:srgbClr val="FFD1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3148688" y="2904022"/>
              <a:ext cx="727495" cy="1515351"/>
            </a:xfrm>
            <a:custGeom>
              <a:avLst/>
              <a:gdLst/>
              <a:ahLst/>
              <a:cxnLst/>
              <a:rect l="l" t="t" r="r" b="b"/>
              <a:pathLst>
                <a:path w="32807" h="68336" extrusionOk="0">
                  <a:moveTo>
                    <a:pt x="32806" y="0"/>
                  </a:moveTo>
                  <a:lnTo>
                    <a:pt x="1" y="1086"/>
                  </a:lnTo>
                  <a:lnTo>
                    <a:pt x="5796" y="68335"/>
                  </a:lnTo>
                  <a:lnTo>
                    <a:pt x="13905" y="68335"/>
                  </a:lnTo>
                  <a:lnTo>
                    <a:pt x="17468" y="6328"/>
                  </a:lnTo>
                  <a:lnTo>
                    <a:pt x="23397" y="68335"/>
                  </a:lnTo>
                  <a:lnTo>
                    <a:pt x="31383" y="68335"/>
                  </a:lnTo>
                  <a:lnTo>
                    <a:pt x="3280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148688" y="2904022"/>
              <a:ext cx="727495" cy="157819"/>
            </a:xfrm>
            <a:custGeom>
              <a:avLst/>
              <a:gdLst/>
              <a:ahLst/>
              <a:cxnLst/>
              <a:rect l="l" t="t" r="r" b="b"/>
              <a:pathLst>
                <a:path w="32807" h="7117" extrusionOk="0">
                  <a:moveTo>
                    <a:pt x="32806" y="0"/>
                  </a:moveTo>
                  <a:lnTo>
                    <a:pt x="1" y="1086"/>
                  </a:lnTo>
                  <a:lnTo>
                    <a:pt x="523" y="7117"/>
                  </a:lnTo>
                  <a:lnTo>
                    <a:pt x="1926" y="6943"/>
                  </a:lnTo>
                  <a:lnTo>
                    <a:pt x="3339" y="6748"/>
                  </a:lnTo>
                  <a:lnTo>
                    <a:pt x="4752" y="6533"/>
                  </a:lnTo>
                  <a:lnTo>
                    <a:pt x="6175" y="6308"/>
                  </a:lnTo>
                  <a:lnTo>
                    <a:pt x="7608" y="6062"/>
                  </a:lnTo>
                  <a:lnTo>
                    <a:pt x="9021" y="5806"/>
                  </a:lnTo>
                  <a:lnTo>
                    <a:pt x="10444" y="5540"/>
                  </a:lnTo>
                  <a:lnTo>
                    <a:pt x="11847" y="5253"/>
                  </a:lnTo>
                  <a:lnTo>
                    <a:pt x="13229" y="4977"/>
                  </a:lnTo>
                  <a:lnTo>
                    <a:pt x="14601" y="4680"/>
                  </a:lnTo>
                  <a:lnTo>
                    <a:pt x="15953" y="4383"/>
                  </a:lnTo>
                  <a:lnTo>
                    <a:pt x="17274" y="4086"/>
                  </a:lnTo>
                  <a:lnTo>
                    <a:pt x="18574" y="3789"/>
                  </a:lnTo>
                  <a:lnTo>
                    <a:pt x="19834" y="3492"/>
                  </a:lnTo>
                  <a:lnTo>
                    <a:pt x="21062" y="3185"/>
                  </a:lnTo>
                  <a:lnTo>
                    <a:pt x="22250" y="2898"/>
                  </a:lnTo>
                  <a:lnTo>
                    <a:pt x="24482" y="2325"/>
                  </a:lnTo>
                  <a:lnTo>
                    <a:pt x="26520" y="1782"/>
                  </a:lnTo>
                  <a:lnTo>
                    <a:pt x="28322" y="1301"/>
                  </a:lnTo>
                  <a:lnTo>
                    <a:pt x="29858" y="861"/>
                  </a:lnTo>
                  <a:lnTo>
                    <a:pt x="31107" y="512"/>
                  </a:lnTo>
                  <a:lnTo>
                    <a:pt x="32028" y="236"/>
                  </a:lnTo>
                  <a:lnTo>
                    <a:pt x="328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733598" y="1707881"/>
              <a:ext cx="269759" cy="564243"/>
            </a:xfrm>
            <a:custGeom>
              <a:avLst/>
              <a:gdLst/>
              <a:ahLst/>
              <a:cxnLst/>
              <a:rect l="l" t="t" r="r" b="b"/>
              <a:pathLst>
                <a:path w="12165" h="25445" extrusionOk="0">
                  <a:moveTo>
                    <a:pt x="0" y="1"/>
                  </a:moveTo>
                  <a:lnTo>
                    <a:pt x="2744" y="25444"/>
                  </a:lnTo>
                  <a:lnTo>
                    <a:pt x="12164" y="24820"/>
                  </a:lnTo>
                  <a:lnTo>
                    <a:pt x="11488" y="22895"/>
                  </a:lnTo>
                  <a:lnTo>
                    <a:pt x="9881" y="18308"/>
                  </a:lnTo>
                  <a:lnTo>
                    <a:pt x="8908" y="15574"/>
                  </a:lnTo>
                  <a:lnTo>
                    <a:pt x="7925" y="12840"/>
                  </a:lnTo>
                  <a:lnTo>
                    <a:pt x="7004" y="10332"/>
                  </a:lnTo>
                  <a:lnTo>
                    <a:pt x="6594" y="9226"/>
                  </a:lnTo>
                  <a:lnTo>
                    <a:pt x="6226" y="8263"/>
                  </a:lnTo>
                  <a:lnTo>
                    <a:pt x="6052" y="7823"/>
                  </a:lnTo>
                  <a:lnTo>
                    <a:pt x="5857" y="7393"/>
                  </a:lnTo>
                  <a:lnTo>
                    <a:pt x="5652" y="6963"/>
                  </a:lnTo>
                  <a:lnTo>
                    <a:pt x="5437" y="6553"/>
                  </a:lnTo>
                  <a:lnTo>
                    <a:pt x="5212" y="6144"/>
                  </a:lnTo>
                  <a:lnTo>
                    <a:pt x="4976" y="5745"/>
                  </a:lnTo>
                  <a:lnTo>
                    <a:pt x="4731" y="5356"/>
                  </a:lnTo>
                  <a:lnTo>
                    <a:pt x="4485" y="4977"/>
                  </a:lnTo>
                  <a:lnTo>
                    <a:pt x="4229" y="4608"/>
                  </a:lnTo>
                  <a:lnTo>
                    <a:pt x="3973" y="4250"/>
                  </a:lnTo>
                  <a:lnTo>
                    <a:pt x="3717" y="3902"/>
                  </a:lnTo>
                  <a:lnTo>
                    <a:pt x="3451" y="3574"/>
                  </a:lnTo>
                  <a:lnTo>
                    <a:pt x="3195" y="3246"/>
                  </a:lnTo>
                  <a:lnTo>
                    <a:pt x="2939" y="2939"/>
                  </a:lnTo>
                  <a:lnTo>
                    <a:pt x="2427" y="2355"/>
                  </a:lnTo>
                  <a:lnTo>
                    <a:pt x="1946" y="1833"/>
                  </a:lnTo>
                  <a:lnTo>
                    <a:pt x="1495" y="1362"/>
                  </a:lnTo>
                  <a:lnTo>
                    <a:pt x="1075" y="963"/>
                  </a:lnTo>
                  <a:lnTo>
                    <a:pt x="717" y="625"/>
                  </a:lnTo>
                  <a:lnTo>
                    <a:pt x="420" y="359"/>
                  </a:lnTo>
                  <a:lnTo>
                    <a:pt x="195" y="16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3010643" y="1808249"/>
              <a:ext cx="253638" cy="610544"/>
            </a:xfrm>
            <a:custGeom>
              <a:avLst/>
              <a:gdLst/>
              <a:ahLst/>
              <a:cxnLst/>
              <a:rect l="l" t="t" r="r" b="b"/>
              <a:pathLst>
                <a:path w="11438" h="27533" extrusionOk="0">
                  <a:moveTo>
                    <a:pt x="4475" y="0"/>
                  </a:moveTo>
                  <a:lnTo>
                    <a:pt x="4383" y="144"/>
                  </a:lnTo>
                  <a:lnTo>
                    <a:pt x="4127" y="543"/>
                  </a:lnTo>
                  <a:lnTo>
                    <a:pt x="3953" y="830"/>
                  </a:lnTo>
                  <a:lnTo>
                    <a:pt x="3758" y="1167"/>
                  </a:lnTo>
                  <a:lnTo>
                    <a:pt x="3553" y="1546"/>
                  </a:lnTo>
                  <a:lnTo>
                    <a:pt x="3328" y="1976"/>
                  </a:lnTo>
                  <a:lnTo>
                    <a:pt x="3093" y="2437"/>
                  </a:lnTo>
                  <a:lnTo>
                    <a:pt x="2857" y="2929"/>
                  </a:lnTo>
                  <a:lnTo>
                    <a:pt x="2632" y="3451"/>
                  </a:lnTo>
                  <a:lnTo>
                    <a:pt x="2407" y="3993"/>
                  </a:lnTo>
                  <a:lnTo>
                    <a:pt x="2202" y="4557"/>
                  </a:lnTo>
                  <a:lnTo>
                    <a:pt x="2110" y="4843"/>
                  </a:lnTo>
                  <a:lnTo>
                    <a:pt x="2017" y="5130"/>
                  </a:lnTo>
                  <a:lnTo>
                    <a:pt x="1936" y="5427"/>
                  </a:lnTo>
                  <a:lnTo>
                    <a:pt x="1864" y="5724"/>
                  </a:lnTo>
                  <a:lnTo>
                    <a:pt x="1792" y="6010"/>
                  </a:lnTo>
                  <a:lnTo>
                    <a:pt x="1741" y="6307"/>
                  </a:lnTo>
                  <a:lnTo>
                    <a:pt x="1680" y="6645"/>
                  </a:lnTo>
                  <a:lnTo>
                    <a:pt x="1618" y="7065"/>
                  </a:lnTo>
                  <a:lnTo>
                    <a:pt x="1495" y="8130"/>
                  </a:lnTo>
                  <a:lnTo>
                    <a:pt x="1362" y="9441"/>
                  </a:lnTo>
                  <a:lnTo>
                    <a:pt x="1219" y="10956"/>
                  </a:lnTo>
                  <a:lnTo>
                    <a:pt x="1075" y="12635"/>
                  </a:lnTo>
                  <a:lnTo>
                    <a:pt x="932" y="14417"/>
                  </a:lnTo>
                  <a:lnTo>
                    <a:pt x="656" y="18103"/>
                  </a:lnTo>
                  <a:lnTo>
                    <a:pt x="400" y="21656"/>
                  </a:lnTo>
                  <a:lnTo>
                    <a:pt x="195" y="24666"/>
                  </a:lnTo>
                  <a:lnTo>
                    <a:pt x="0" y="27533"/>
                  </a:lnTo>
                  <a:lnTo>
                    <a:pt x="0" y="27533"/>
                  </a:lnTo>
                  <a:lnTo>
                    <a:pt x="11437" y="26437"/>
                  </a:lnTo>
                  <a:lnTo>
                    <a:pt x="447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3109858" y="1606383"/>
              <a:ext cx="797657" cy="1342120"/>
            </a:xfrm>
            <a:custGeom>
              <a:avLst/>
              <a:gdLst/>
              <a:ahLst/>
              <a:cxnLst/>
              <a:rect l="l" t="t" r="r" b="b"/>
              <a:pathLst>
                <a:path w="35971" h="60524" extrusionOk="0">
                  <a:moveTo>
                    <a:pt x="15277" y="1"/>
                  </a:moveTo>
                  <a:lnTo>
                    <a:pt x="14960" y="21"/>
                  </a:lnTo>
                  <a:lnTo>
                    <a:pt x="14632" y="42"/>
                  </a:lnTo>
                  <a:lnTo>
                    <a:pt x="14294" y="72"/>
                  </a:lnTo>
                  <a:lnTo>
                    <a:pt x="13936" y="113"/>
                  </a:lnTo>
                  <a:lnTo>
                    <a:pt x="13567" y="175"/>
                  </a:lnTo>
                  <a:lnTo>
                    <a:pt x="13189" y="236"/>
                  </a:lnTo>
                  <a:lnTo>
                    <a:pt x="12800" y="308"/>
                  </a:lnTo>
                  <a:lnTo>
                    <a:pt x="12390" y="400"/>
                  </a:lnTo>
                  <a:lnTo>
                    <a:pt x="12175" y="451"/>
                  </a:lnTo>
                  <a:lnTo>
                    <a:pt x="11960" y="513"/>
                  </a:lnTo>
                  <a:lnTo>
                    <a:pt x="11745" y="584"/>
                  </a:lnTo>
                  <a:lnTo>
                    <a:pt x="11520" y="656"/>
                  </a:lnTo>
                  <a:lnTo>
                    <a:pt x="11294" y="748"/>
                  </a:lnTo>
                  <a:lnTo>
                    <a:pt x="11059" y="840"/>
                  </a:lnTo>
                  <a:lnTo>
                    <a:pt x="10578" y="1055"/>
                  </a:lnTo>
                  <a:lnTo>
                    <a:pt x="10096" y="1301"/>
                  </a:lnTo>
                  <a:lnTo>
                    <a:pt x="9595" y="1567"/>
                  </a:lnTo>
                  <a:lnTo>
                    <a:pt x="9093" y="1864"/>
                  </a:lnTo>
                  <a:lnTo>
                    <a:pt x="8581" y="2182"/>
                  </a:lnTo>
                  <a:lnTo>
                    <a:pt x="8069" y="2509"/>
                  </a:lnTo>
                  <a:lnTo>
                    <a:pt x="7547" y="2857"/>
                  </a:lnTo>
                  <a:lnTo>
                    <a:pt x="7035" y="3216"/>
                  </a:lnTo>
                  <a:lnTo>
                    <a:pt x="6523" y="3595"/>
                  </a:lnTo>
                  <a:lnTo>
                    <a:pt x="6011" y="3973"/>
                  </a:lnTo>
                  <a:lnTo>
                    <a:pt x="5509" y="4352"/>
                  </a:lnTo>
                  <a:lnTo>
                    <a:pt x="5018" y="4741"/>
                  </a:lnTo>
                  <a:lnTo>
                    <a:pt x="4537" y="5130"/>
                  </a:lnTo>
                  <a:lnTo>
                    <a:pt x="3605" y="5888"/>
                  </a:lnTo>
                  <a:lnTo>
                    <a:pt x="2755" y="6615"/>
                  </a:lnTo>
                  <a:lnTo>
                    <a:pt x="1977" y="7291"/>
                  </a:lnTo>
                  <a:lnTo>
                    <a:pt x="1311" y="7885"/>
                  </a:lnTo>
                  <a:lnTo>
                    <a:pt x="769" y="8386"/>
                  </a:lnTo>
                  <a:lnTo>
                    <a:pt x="349" y="8776"/>
                  </a:lnTo>
                  <a:lnTo>
                    <a:pt x="1" y="9103"/>
                  </a:lnTo>
                  <a:lnTo>
                    <a:pt x="216" y="10352"/>
                  </a:lnTo>
                  <a:lnTo>
                    <a:pt x="462" y="11786"/>
                  </a:lnTo>
                  <a:lnTo>
                    <a:pt x="769" y="13680"/>
                  </a:lnTo>
                  <a:lnTo>
                    <a:pt x="1127" y="15943"/>
                  </a:lnTo>
                  <a:lnTo>
                    <a:pt x="1506" y="18503"/>
                  </a:lnTo>
                  <a:lnTo>
                    <a:pt x="1905" y="21277"/>
                  </a:lnTo>
                  <a:lnTo>
                    <a:pt x="2110" y="22731"/>
                  </a:lnTo>
                  <a:lnTo>
                    <a:pt x="2305" y="24216"/>
                  </a:lnTo>
                  <a:lnTo>
                    <a:pt x="2489" y="25711"/>
                  </a:lnTo>
                  <a:lnTo>
                    <a:pt x="2673" y="27216"/>
                  </a:lnTo>
                  <a:lnTo>
                    <a:pt x="2847" y="28731"/>
                  </a:lnTo>
                  <a:lnTo>
                    <a:pt x="3001" y="30226"/>
                  </a:lnTo>
                  <a:lnTo>
                    <a:pt x="3144" y="31701"/>
                  </a:lnTo>
                  <a:lnTo>
                    <a:pt x="3277" y="33155"/>
                  </a:lnTo>
                  <a:lnTo>
                    <a:pt x="3380" y="34568"/>
                  </a:lnTo>
                  <a:lnTo>
                    <a:pt x="3472" y="35940"/>
                  </a:lnTo>
                  <a:lnTo>
                    <a:pt x="3533" y="37250"/>
                  </a:lnTo>
                  <a:lnTo>
                    <a:pt x="3554" y="37885"/>
                  </a:lnTo>
                  <a:lnTo>
                    <a:pt x="3564" y="38499"/>
                  </a:lnTo>
                  <a:lnTo>
                    <a:pt x="3574" y="39093"/>
                  </a:lnTo>
                  <a:lnTo>
                    <a:pt x="3574" y="39667"/>
                  </a:lnTo>
                  <a:lnTo>
                    <a:pt x="3564" y="40219"/>
                  </a:lnTo>
                  <a:lnTo>
                    <a:pt x="3554" y="40752"/>
                  </a:lnTo>
                  <a:lnTo>
                    <a:pt x="3523" y="41264"/>
                  </a:lnTo>
                  <a:lnTo>
                    <a:pt x="3492" y="41755"/>
                  </a:lnTo>
                  <a:lnTo>
                    <a:pt x="3451" y="42206"/>
                  </a:lnTo>
                  <a:lnTo>
                    <a:pt x="3410" y="42646"/>
                  </a:lnTo>
                  <a:lnTo>
                    <a:pt x="3349" y="43045"/>
                  </a:lnTo>
                  <a:lnTo>
                    <a:pt x="3277" y="43424"/>
                  </a:lnTo>
                  <a:lnTo>
                    <a:pt x="3206" y="43772"/>
                  </a:lnTo>
                  <a:lnTo>
                    <a:pt x="3113" y="44080"/>
                  </a:lnTo>
                  <a:lnTo>
                    <a:pt x="2929" y="44684"/>
                  </a:lnTo>
                  <a:lnTo>
                    <a:pt x="2755" y="45298"/>
                  </a:lnTo>
                  <a:lnTo>
                    <a:pt x="2591" y="45923"/>
                  </a:lnTo>
                  <a:lnTo>
                    <a:pt x="2427" y="46568"/>
                  </a:lnTo>
                  <a:lnTo>
                    <a:pt x="2274" y="47202"/>
                  </a:lnTo>
                  <a:lnTo>
                    <a:pt x="2131" y="47858"/>
                  </a:lnTo>
                  <a:lnTo>
                    <a:pt x="1997" y="48503"/>
                  </a:lnTo>
                  <a:lnTo>
                    <a:pt x="1864" y="49158"/>
                  </a:lnTo>
                  <a:lnTo>
                    <a:pt x="1741" y="49813"/>
                  </a:lnTo>
                  <a:lnTo>
                    <a:pt x="1629" y="50458"/>
                  </a:lnTo>
                  <a:lnTo>
                    <a:pt x="1414" y="51728"/>
                  </a:lnTo>
                  <a:lnTo>
                    <a:pt x="1219" y="52967"/>
                  </a:lnTo>
                  <a:lnTo>
                    <a:pt x="1055" y="54134"/>
                  </a:lnTo>
                  <a:lnTo>
                    <a:pt x="922" y="55240"/>
                  </a:lnTo>
                  <a:lnTo>
                    <a:pt x="799" y="56254"/>
                  </a:lnTo>
                  <a:lnTo>
                    <a:pt x="707" y="57155"/>
                  </a:lnTo>
                  <a:lnTo>
                    <a:pt x="625" y="57933"/>
                  </a:lnTo>
                  <a:lnTo>
                    <a:pt x="533" y="59039"/>
                  </a:lnTo>
                  <a:lnTo>
                    <a:pt x="503" y="59438"/>
                  </a:lnTo>
                  <a:lnTo>
                    <a:pt x="871" y="59489"/>
                  </a:lnTo>
                  <a:lnTo>
                    <a:pt x="1936" y="59622"/>
                  </a:lnTo>
                  <a:lnTo>
                    <a:pt x="2694" y="59714"/>
                  </a:lnTo>
                  <a:lnTo>
                    <a:pt x="3595" y="59807"/>
                  </a:lnTo>
                  <a:lnTo>
                    <a:pt x="4608" y="59909"/>
                  </a:lnTo>
                  <a:lnTo>
                    <a:pt x="5745" y="60022"/>
                  </a:lnTo>
                  <a:lnTo>
                    <a:pt x="6974" y="60124"/>
                  </a:lnTo>
                  <a:lnTo>
                    <a:pt x="8294" y="60226"/>
                  </a:lnTo>
                  <a:lnTo>
                    <a:pt x="9697" y="60319"/>
                  </a:lnTo>
                  <a:lnTo>
                    <a:pt x="11161" y="60390"/>
                  </a:lnTo>
                  <a:lnTo>
                    <a:pt x="12677" y="60462"/>
                  </a:lnTo>
                  <a:lnTo>
                    <a:pt x="14233" y="60503"/>
                  </a:lnTo>
                  <a:lnTo>
                    <a:pt x="15021" y="60513"/>
                  </a:lnTo>
                  <a:lnTo>
                    <a:pt x="15820" y="60523"/>
                  </a:lnTo>
                  <a:lnTo>
                    <a:pt x="16619" y="60513"/>
                  </a:lnTo>
                  <a:lnTo>
                    <a:pt x="17428" y="60513"/>
                  </a:lnTo>
                  <a:lnTo>
                    <a:pt x="18236" y="60493"/>
                  </a:lnTo>
                  <a:lnTo>
                    <a:pt x="19045" y="60472"/>
                  </a:lnTo>
                  <a:lnTo>
                    <a:pt x="19864" y="60431"/>
                  </a:lnTo>
                  <a:lnTo>
                    <a:pt x="20684" y="60390"/>
                  </a:lnTo>
                  <a:lnTo>
                    <a:pt x="21513" y="60339"/>
                  </a:lnTo>
                  <a:lnTo>
                    <a:pt x="22322" y="60278"/>
                  </a:lnTo>
                  <a:lnTo>
                    <a:pt x="23141" y="60216"/>
                  </a:lnTo>
                  <a:lnTo>
                    <a:pt x="23950" y="60144"/>
                  </a:lnTo>
                  <a:lnTo>
                    <a:pt x="25537" y="59991"/>
                  </a:lnTo>
                  <a:lnTo>
                    <a:pt x="27073" y="59827"/>
                  </a:lnTo>
                  <a:lnTo>
                    <a:pt x="28537" y="59653"/>
                  </a:lnTo>
                  <a:lnTo>
                    <a:pt x="29919" y="59469"/>
                  </a:lnTo>
                  <a:lnTo>
                    <a:pt x="31199" y="59284"/>
                  </a:lnTo>
                  <a:lnTo>
                    <a:pt x="32366" y="59121"/>
                  </a:lnTo>
                  <a:lnTo>
                    <a:pt x="33400" y="58957"/>
                  </a:lnTo>
                  <a:lnTo>
                    <a:pt x="34281" y="58813"/>
                  </a:lnTo>
                  <a:lnTo>
                    <a:pt x="35530" y="58598"/>
                  </a:lnTo>
                  <a:lnTo>
                    <a:pt x="35970" y="58516"/>
                  </a:lnTo>
                  <a:lnTo>
                    <a:pt x="35571" y="56428"/>
                  </a:lnTo>
                  <a:lnTo>
                    <a:pt x="35141" y="54216"/>
                  </a:lnTo>
                  <a:lnTo>
                    <a:pt x="34619" y="51585"/>
                  </a:lnTo>
                  <a:lnTo>
                    <a:pt x="34056" y="48800"/>
                  </a:lnTo>
                  <a:lnTo>
                    <a:pt x="33503" y="46127"/>
                  </a:lnTo>
                  <a:lnTo>
                    <a:pt x="33247" y="44919"/>
                  </a:lnTo>
                  <a:lnTo>
                    <a:pt x="33001" y="43844"/>
                  </a:lnTo>
                  <a:lnTo>
                    <a:pt x="32796" y="42933"/>
                  </a:lnTo>
                  <a:lnTo>
                    <a:pt x="32612" y="42216"/>
                  </a:lnTo>
                  <a:lnTo>
                    <a:pt x="32530" y="41878"/>
                  </a:lnTo>
                  <a:lnTo>
                    <a:pt x="32458" y="41469"/>
                  </a:lnTo>
                  <a:lnTo>
                    <a:pt x="32387" y="40987"/>
                  </a:lnTo>
                  <a:lnTo>
                    <a:pt x="32325" y="40455"/>
                  </a:lnTo>
                  <a:lnTo>
                    <a:pt x="32264" y="39861"/>
                  </a:lnTo>
                  <a:lnTo>
                    <a:pt x="32202" y="39226"/>
                  </a:lnTo>
                  <a:lnTo>
                    <a:pt x="32151" y="38540"/>
                  </a:lnTo>
                  <a:lnTo>
                    <a:pt x="32100" y="37813"/>
                  </a:lnTo>
                  <a:lnTo>
                    <a:pt x="32018" y="36247"/>
                  </a:lnTo>
                  <a:lnTo>
                    <a:pt x="31946" y="34578"/>
                  </a:lnTo>
                  <a:lnTo>
                    <a:pt x="31885" y="32837"/>
                  </a:lnTo>
                  <a:lnTo>
                    <a:pt x="31834" y="31056"/>
                  </a:lnTo>
                  <a:lnTo>
                    <a:pt x="31793" y="29284"/>
                  </a:lnTo>
                  <a:lnTo>
                    <a:pt x="31752" y="27564"/>
                  </a:lnTo>
                  <a:lnTo>
                    <a:pt x="31701" y="24380"/>
                  </a:lnTo>
                  <a:lnTo>
                    <a:pt x="31660" y="21820"/>
                  </a:lnTo>
                  <a:lnTo>
                    <a:pt x="31639" y="20868"/>
                  </a:lnTo>
                  <a:lnTo>
                    <a:pt x="31619" y="20182"/>
                  </a:lnTo>
                  <a:lnTo>
                    <a:pt x="31578" y="19557"/>
                  </a:lnTo>
                  <a:lnTo>
                    <a:pt x="31506" y="18779"/>
                  </a:lnTo>
                  <a:lnTo>
                    <a:pt x="31414" y="17857"/>
                  </a:lnTo>
                  <a:lnTo>
                    <a:pt x="31301" y="16823"/>
                  </a:lnTo>
                  <a:lnTo>
                    <a:pt x="31148" y="15707"/>
                  </a:lnTo>
                  <a:lnTo>
                    <a:pt x="30984" y="14530"/>
                  </a:lnTo>
                  <a:lnTo>
                    <a:pt x="30789" y="13301"/>
                  </a:lnTo>
                  <a:lnTo>
                    <a:pt x="30574" y="12072"/>
                  </a:lnTo>
                  <a:lnTo>
                    <a:pt x="30452" y="11458"/>
                  </a:lnTo>
                  <a:lnTo>
                    <a:pt x="30339" y="10844"/>
                  </a:lnTo>
                  <a:lnTo>
                    <a:pt x="30206" y="10250"/>
                  </a:lnTo>
                  <a:lnTo>
                    <a:pt x="30073" y="9656"/>
                  </a:lnTo>
                  <a:lnTo>
                    <a:pt x="29940" y="9083"/>
                  </a:lnTo>
                  <a:lnTo>
                    <a:pt x="29796" y="8520"/>
                  </a:lnTo>
                  <a:lnTo>
                    <a:pt x="29653" y="7987"/>
                  </a:lnTo>
                  <a:lnTo>
                    <a:pt x="29499" y="7475"/>
                  </a:lnTo>
                  <a:lnTo>
                    <a:pt x="29346" y="6984"/>
                  </a:lnTo>
                  <a:lnTo>
                    <a:pt x="29182" y="6533"/>
                  </a:lnTo>
                  <a:lnTo>
                    <a:pt x="29018" y="6103"/>
                  </a:lnTo>
                  <a:lnTo>
                    <a:pt x="28844" y="5714"/>
                  </a:lnTo>
                  <a:lnTo>
                    <a:pt x="28670" y="5366"/>
                  </a:lnTo>
                  <a:lnTo>
                    <a:pt x="28588" y="5202"/>
                  </a:lnTo>
                  <a:lnTo>
                    <a:pt x="28496" y="5059"/>
                  </a:lnTo>
                  <a:lnTo>
                    <a:pt x="28404" y="4915"/>
                  </a:lnTo>
                  <a:lnTo>
                    <a:pt x="28312" y="4793"/>
                  </a:lnTo>
                  <a:lnTo>
                    <a:pt x="28219" y="4680"/>
                  </a:lnTo>
                  <a:lnTo>
                    <a:pt x="28127" y="4578"/>
                  </a:lnTo>
                  <a:lnTo>
                    <a:pt x="27933" y="4383"/>
                  </a:lnTo>
                  <a:lnTo>
                    <a:pt x="27697" y="4199"/>
                  </a:lnTo>
                  <a:lnTo>
                    <a:pt x="27441" y="4004"/>
                  </a:lnTo>
                  <a:lnTo>
                    <a:pt x="27165" y="3820"/>
                  </a:lnTo>
                  <a:lnTo>
                    <a:pt x="26858" y="3636"/>
                  </a:lnTo>
                  <a:lnTo>
                    <a:pt x="26540" y="3451"/>
                  </a:lnTo>
                  <a:lnTo>
                    <a:pt x="26202" y="3267"/>
                  </a:lnTo>
                  <a:lnTo>
                    <a:pt x="25854" y="3093"/>
                  </a:lnTo>
                  <a:lnTo>
                    <a:pt x="25486" y="2919"/>
                  </a:lnTo>
                  <a:lnTo>
                    <a:pt x="25107" y="2745"/>
                  </a:lnTo>
                  <a:lnTo>
                    <a:pt x="24728" y="2581"/>
                  </a:lnTo>
                  <a:lnTo>
                    <a:pt x="24339" y="2417"/>
                  </a:lnTo>
                  <a:lnTo>
                    <a:pt x="23561" y="2100"/>
                  </a:lnTo>
                  <a:lnTo>
                    <a:pt x="22783" y="1813"/>
                  </a:lnTo>
                  <a:lnTo>
                    <a:pt x="22025" y="1547"/>
                  </a:lnTo>
                  <a:lnTo>
                    <a:pt x="21308" y="1311"/>
                  </a:lnTo>
                  <a:lnTo>
                    <a:pt x="20653" y="1096"/>
                  </a:lnTo>
                  <a:lnTo>
                    <a:pt x="20079" y="922"/>
                  </a:lnTo>
                  <a:lnTo>
                    <a:pt x="19230" y="666"/>
                  </a:lnTo>
                  <a:lnTo>
                    <a:pt x="18922" y="584"/>
                  </a:lnTo>
                  <a:lnTo>
                    <a:pt x="18820" y="533"/>
                  </a:lnTo>
                  <a:lnTo>
                    <a:pt x="18697" y="482"/>
                  </a:lnTo>
                  <a:lnTo>
                    <a:pt x="18523" y="410"/>
                  </a:lnTo>
                  <a:lnTo>
                    <a:pt x="18298" y="339"/>
                  </a:lnTo>
                  <a:lnTo>
                    <a:pt x="18021" y="257"/>
                  </a:lnTo>
                  <a:lnTo>
                    <a:pt x="17694" y="185"/>
                  </a:lnTo>
                  <a:lnTo>
                    <a:pt x="17315" y="113"/>
                  </a:lnTo>
                  <a:lnTo>
                    <a:pt x="16885" y="62"/>
                  </a:lnTo>
                  <a:lnTo>
                    <a:pt x="16404" y="21"/>
                  </a:lnTo>
                  <a:lnTo>
                    <a:pt x="1613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3777418" y="1929728"/>
              <a:ext cx="39538" cy="405292"/>
            </a:xfrm>
            <a:custGeom>
              <a:avLst/>
              <a:gdLst/>
              <a:ahLst/>
              <a:cxnLst/>
              <a:rect l="l" t="t" r="r" b="b"/>
              <a:pathLst>
                <a:path w="1783" h="18277" extrusionOk="0">
                  <a:moveTo>
                    <a:pt x="891" y="0"/>
                  </a:moveTo>
                  <a:lnTo>
                    <a:pt x="0" y="16925"/>
                  </a:lnTo>
                  <a:lnTo>
                    <a:pt x="1782" y="18277"/>
                  </a:lnTo>
                  <a:lnTo>
                    <a:pt x="1669" y="13946"/>
                  </a:lnTo>
                  <a:lnTo>
                    <a:pt x="89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3122808" y="1848875"/>
              <a:ext cx="121497" cy="441637"/>
            </a:xfrm>
            <a:custGeom>
              <a:avLst/>
              <a:gdLst/>
              <a:ahLst/>
              <a:cxnLst/>
              <a:rect l="l" t="t" r="r" b="b"/>
              <a:pathLst>
                <a:path w="5479" h="19916" extrusionOk="0">
                  <a:moveTo>
                    <a:pt x="0" y="1"/>
                  </a:moveTo>
                  <a:lnTo>
                    <a:pt x="3297" y="7342"/>
                  </a:lnTo>
                  <a:lnTo>
                    <a:pt x="3390" y="7557"/>
                  </a:lnTo>
                  <a:lnTo>
                    <a:pt x="3471" y="7762"/>
                  </a:lnTo>
                  <a:lnTo>
                    <a:pt x="3553" y="7977"/>
                  </a:lnTo>
                  <a:lnTo>
                    <a:pt x="3625" y="8192"/>
                  </a:lnTo>
                  <a:lnTo>
                    <a:pt x="3686" y="8417"/>
                  </a:lnTo>
                  <a:lnTo>
                    <a:pt x="3748" y="8632"/>
                  </a:lnTo>
                  <a:lnTo>
                    <a:pt x="3799" y="8858"/>
                  </a:lnTo>
                  <a:lnTo>
                    <a:pt x="3840" y="9083"/>
                  </a:lnTo>
                  <a:lnTo>
                    <a:pt x="3881" y="9308"/>
                  </a:lnTo>
                  <a:lnTo>
                    <a:pt x="3912" y="9533"/>
                  </a:lnTo>
                  <a:lnTo>
                    <a:pt x="3932" y="9759"/>
                  </a:lnTo>
                  <a:lnTo>
                    <a:pt x="3953" y="9984"/>
                  </a:lnTo>
                  <a:lnTo>
                    <a:pt x="3963" y="10219"/>
                  </a:lnTo>
                  <a:lnTo>
                    <a:pt x="3963" y="10445"/>
                  </a:lnTo>
                  <a:lnTo>
                    <a:pt x="3963" y="10670"/>
                  </a:lnTo>
                  <a:lnTo>
                    <a:pt x="3953" y="10905"/>
                  </a:lnTo>
                  <a:lnTo>
                    <a:pt x="3390" y="19916"/>
                  </a:lnTo>
                  <a:lnTo>
                    <a:pt x="5478" y="18830"/>
                  </a:lnTo>
                  <a:lnTo>
                    <a:pt x="5478" y="12605"/>
                  </a:lnTo>
                  <a:lnTo>
                    <a:pt x="5468" y="12083"/>
                  </a:lnTo>
                  <a:lnTo>
                    <a:pt x="5437" y="11571"/>
                  </a:lnTo>
                  <a:lnTo>
                    <a:pt x="5386" y="11049"/>
                  </a:lnTo>
                  <a:lnTo>
                    <a:pt x="5325" y="10537"/>
                  </a:lnTo>
                  <a:lnTo>
                    <a:pt x="5243" y="10025"/>
                  </a:lnTo>
                  <a:lnTo>
                    <a:pt x="5140" y="9523"/>
                  </a:lnTo>
                  <a:lnTo>
                    <a:pt x="5018" y="9021"/>
                  </a:lnTo>
                  <a:lnTo>
                    <a:pt x="4874" y="8520"/>
                  </a:lnTo>
                  <a:lnTo>
                    <a:pt x="4721" y="8039"/>
                  </a:lnTo>
                  <a:lnTo>
                    <a:pt x="4547" y="7547"/>
                  </a:lnTo>
                  <a:lnTo>
                    <a:pt x="4352" y="7066"/>
                  </a:lnTo>
                  <a:lnTo>
                    <a:pt x="4147" y="6595"/>
                  </a:lnTo>
                  <a:lnTo>
                    <a:pt x="3922" y="6134"/>
                  </a:lnTo>
                  <a:lnTo>
                    <a:pt x="3676" y="5673"/>
                  </a:lnTo>
                  <a:lnTo>
                    <a:pt x="3420" y="5223"/>
                  </a:lnTo>
                  <a:lnTo>
                    <a:pt x="3144" y="47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3312634" y="1606383"/>
              <a:ext cx="287011" cy="183476"/>
            </a:xfrm>
            <a:custGeom>
              <a:avLst/>
              <a:gdLst/>
              <a:ahLst/>
              <a:cxnLst/>
              <a:rect l="l" t="t" r="r" b="b"/>
              <a:pathLst>
                <a:path w="12943" h="8274" extrusionOk="0">
                  <a:moveTo>
                    <a:pt x="6133" y="1"/>
                  </a:moveTo>
                  <a:lnTo>
                    <a:pt x="5816" y="21"/>
                  </a:lnTo>
                  <a:lnTo>
                    <a:pt x="5488" y="42"/>
                  </a:lnTo>
                  <a:lnTo>
                    <a:pt x="5150" y="72"/>
                  </a:lnTo>
                  <a:lnTo>
                    <a:pt x="4792" y="113"/>
                  </a:lnTo>
                  <a:lnTo>
                    <a:pt x="4423" y="175"/>
                  </a:lnTo>
                  <a:lnTo>
                    <a:pt x="4045" y="236"/>
                  </a:lnTo>
                  <a:lnTo>
                    <a:pt x="3656" y="308"/>
                  </a:lnTo>
                  <a:lnTo>
                    <a:pt x="3246" y="400"/>
                  </a:lnTo>
                  <a:lnTo>
                    <a:pt x="2877" y="492"/>
                  </a:lnTo>
                  <a:lnTo>
                    <a:pt x="2499" y="615"/>
                  </a:lnTo>
                  <a:lnTo>
                    <a:pt x="2099" y="769"/>
                  </a:lnTo>
                  <a:lnTo>
                    <a:pt x="1700" y="932"/>
                  </a:lnTo>
                  <a:lnTo>
                    <a:pt x="1280" y="1137"/>
                  </a:lnTo>
                  <a:lnTo>
                    <a:pt x="860" y="1352"/>
                  </a:lnTo>
                  <a:lnTo>
                    <a:pt x="430" y="1588"/>
                  </a:lnTo>
                  <a:lnTo>
                    <a:pt x="0" y="1833"/>
                  </a:lnTo>
                  <a:lnTo>
                    <a:pt x="72" y="2110"/>
                  </a:lnTo>
                  <a:lnTo>
                    <a:pt x="185" y="2417"/>
                  </a:lnTo>
                  <a:lnTo>
                    <a:pt x="328" y="2827"/>
                  </a:lnTo>
                  <a:lnTo>
                    <a:pt x="533" y="3308"/>
                  </a:lnTo>
                  <a:lnTo>
                    <a:pt x="645" y="3564"/>
                  </a:lnTo>
                  <a:lnTo>
                    <a:pt x="778" y="3840"/>
                  </a:lnTo>
                  <a:lnTo>
                    <a:pt x="922" y="4127"/>
                  </a:lnTo>
                  <a:lnTo>
                    <a:pt x="1075" y="4414"/>
                  </a:lnTo>
                  <a:lnTo>
                    <a:pt x="1249" y="4711"/>
                  </a:lnTo>
                  <a:lnTo>
                    <a:pt x="1434" y="5008"/>
                  </a:lnTo>
                  <a:lnTo>
                    <a:pt x="1628" y="5304"/>
                  </a:lnTo>
                  <a:lnTo>
                    <a:pt x="1843" y="5601"/>
                  </a:lnTo>
                  <a:lnTo>
                    <a:pt x="2068" y="5898"/>
                  </a:lnTo>
                  <a:lnTo>
                    <a:pt x="2314" y="6185"/>
                  </a:lnTo>
                  <a:lnTo>
                    <a:pt x="2570" y="6461"/>
                  </a:lnTo>
                  <a:lnTo>
                    <a:pt x="2847" y="6728"/>
                  </a:lnTo>
                  <a:lnTo>
                    <a:pt x="3133" y="6984"/>
                  </a:lnTo>
                  <a:lnTo>
                    <a:pt x="3441" y="7219"/>
                  </a:lnTo>
                  <a:lnTo>
                    <a:pt x="3604" y="7332"/>
                  </a:lnTo>
                  <a:lnTo>
                    <a:pt x="3758" y="7434"/>
                  </a:lnTo>
                  <a:lnTo>
                    <a:pt x="3932" y="7537"/>
                  </a:lnTo>
                  <a:lnTo>
                    <a:pt x="4106" y="7639"/>
                  </a:lnTo>
                  <a:lnTo>
                    <a:pt x="4280" y="7731"/>
                  </a:lnTo>
                  <a:lnTo>
                    <a:pt x="4454" y="7813"/>
                  </a:lnTo>
                  <a:lnTo>
                    <a:pt x="4649" y="7895"/>
                  </a:lnTo>
                  <a:lnTo>
                    <a:pt x="4833" y="7967"/>
                  </a:lnTo>
                  <a:lnTo>
                    <a:pt x="5028" y="8028"/>
                  </a:lnTo>
                  <a:lnTo>
                    <a:pt x="5222" y="8089"/>
                  </a:lnTo>
                  <a:lnTo>
                    <a:pt x="5427" y="8141"/>
                  </a:lnTo>
                  <a:lnTo>
                    <a:pt x="5632" y="8182"/>
                  </a:lnTo>
                  <a:lnTo>
                    <a:pt x="5847" y="8223"/>
                  </a:lnTo>
                  <a:lnTo>
                    <a:pt x="6062" y="8243"/>
                  </a:lnTo>
                  <a:lnTo>
                    <a:pt x="6287" y="8264"/>
                  </a:lnTo>
                  <a:lnTo>
                    <a:pt x="6512" y="8274"/>
                  </a:lnTo>
                  <a:lnTo>
                    <a:pt x="6871" y="8274"/>
                  </a:lnTo>
                  <a:lnTo>
                    <a:pt x="7045" y="8264"/>
                  </a:lnTo>
                  <a:lnTo>
                    <a:pt x="7219" y="8243"/>
                  </a:lnTo>
                  <a:lnTo>
                    <a:pt x="7383" y="8212"/>
                  </a:lnTo>
                  <a:lnTo>
                    <a:pt x="7546" y="8182"/>
                  </a:lnTo>
                  <a:lnTo>
                    <a:pt x="7710" y="8141"/>
                  </a:lnTo>
                  <a:lnTo>
                    <a:pt x="7874" y="8100"/>
                  </a:lnTo>
                  <a:lnTo>
                    <a:pt x="8038" y="8049"/>
                  </a:lnTo>
                  <a:lnTo>
                    <a:pt x="8191" y="7997"/>
                  </a:lnTo>
                  <a:lnTo>
                    <a:pt x="8488" y="7864"/>
                  </a:lnTo>
                  <a:lnTo>
                    <a:pt x="8785" y="7721"/>
                  </a:lnTo>
                  <a:lnTo>
                    <a:pt x="9062" y="7547"/>
                  </a:lnTo>
                  <a:lnTo>
                    <a:pt x="9338" y="7363"/>
                  </a:lnTo>
                  <a:lnTo>
                    <a:pt x="9594" y="7158"/>
                  </a:lnTo>
                  <a:lnTo>
                    <a:pt x="9850" y="6943"/>
                  </a:lnTo>
                  <a:lnTo>
                    <a:pt x="10086" y="6717"/>
                  </a:lnTo>
                  <a:lnTo>
                    <a:pt x="10321" y="6472"/>
                  </a:lnTo>
                  <a:lnTo>
                    <a:pt x="10536" y="6226"/>
                  </a:lnTo>
                  <a:lnTo>
                    <a:pt x="10751" y="5970"/>
                  </a:lnTo>
                  <a:lnTo>
                    <a:pt x="10946" y="5694"/>
                  </a:lnTo>
                  <a:lnTo>
                    <a:pt x="11140" y="5427"/>
                  </a:lnTo>
                  <a:lnTo>
                    <a:pt x="11325" y="5141"/>
                  </a:lnTo>
                  <a:lnTo>
                    <a:pt x="11499" y="4864"/>
                  </a:lnTo>
                  <a:lnTo>
                    <a:pt x="11662" y="4578"/>
                  </a:lnTo>
                  <a:lnTo>
                    <a:pt x="11816" y="4301"/>
                  </a:lnTo>
                  <a:lnTo>
                    <a:pt x="11959" y="4014"/>
                  </a:lnTo>
                  <a:lnTo>
                    <a:pt x="12092" y="3738"/>
                  </a:lnTo>
                  <a:lnTo>
                    <a:pt x="12226" y="3461"/>
                  </a:lnTo>
                  <a:lnTo>
                    <a:pt x="12451" y="2929"/>
                  </a:lnTo>
                  <a:lnTo>
                    <a:pt x="12645" y="2427"/>
                  </a:lnTo>
                  <a:lnTo>
                    <a:pt x="12809" y="1967"/>
                  </a:lnTo>
                  <a:lnTo>
                    <a:pt x="12942" y="1567"/>
                  </a:lnTo>
                  <a:lnTo>
                    <a:pt x="12307" y="1352"/>
                  </a:lnTo>
                  <a:lnTo>
                    <a:pt x="11714" y="1158"/>
                  </a:lnTo>
                  <a:lnTo>
                    <a:pt x="10700" y="851"/>
                  </a:lnTo>
                  <a:lnTo>
                    <a:pt x="10024" y="646"/>
                  </a:lnTo>
                  <a:lnTo>
                    <a:pt x="9778" y="584"/>
                  </a:lnTo>
                  <a:lnTo>
                    <a:pt x="9676" y="533"/>
                  </a:lnTo>
                  <a:lnTo>
                    <a:pt x="9553" y="482"/>
                  </a:lnTo>
                  <a:lnTo>
                    <a:pt x="9379" y="410"/>
                  </a:lnTo>
                  <a:lnTo>
                    <a:pt x="9154" y="339"/>
                  </a:lnTo>
                  <a:lnTo>
                    <a:pt x="8877" y="257"/>
                  </a:lnTo>
                  <a:lnTo>
                    <a:pt x="8550" y="185"/>
                  </a:lnTo>
                  <a:lnTo>
                    <a:pt x="8171" y="113"/>
                  </a:lnTo>
                  <a:lnTo>
                    <a:pt x="7741" y="62"/>
                  </a:lnTo>
                  <a:lnTo>
                    <a:pt x="7260" y="21"/>
                  </a:lnTo>
                  <a:lnTo>
                    <a:pt x="6993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3317845" y="1929728"/>
              <a:ext cx="391921" cy="579211"/>
            </a:xfrm>
            <a:custGeom>
              <a:avLst/>
              <a:gdLst/>
              <a:ahLst/>
              <a:cxnLst/>
              <a:rect l="l" t="t" r="r" b="b"/>
              <a:pathLst>
                <a:path w="17674" h="26120" extrusionOk="0">
                  <a:moveTo>
                    <a:pt x="1496" y="0"/>
                  </a:moveTo>
                  <a:lnTo>
                    <a:pt x="1342" y="10"/>
                  </a:lnTo>
                  <a:lnTo>
                    <a:pt x="1188" y="31"/>
                  </a:lnTo>
                  <a:lnTo>
                    <a:pt x="1045" y="72"/>
                  </a:lnTo>
                  <a:lnTo>
                    <a:pt x="912" y="123"/>
                  </a:lnTo>
                  <a:lnTo>
                    <a:pt x="779" y="184"/>
                  </a:lnTo>
                  <a:lnTo>
                    <a:pt x="656" y="256"/>
                  </a:lnTo>
                  <a:lnTo>
                    <a:pt x="543" y="348"/>
                  </a:lnTo>
                  <a:lnTo>
                    <a:pt x="441" y="440"/>
                  </a:lnTo>
                  <a:lnTo>
                    <a:pt x="339" y="543"/>
                  </a:lnTo>
                  <a:lnTo>
                    <a:pt x="257" y="666"/>
                  </a:lnTo>
                  <a:lnTo>
                    <a:pt x="175" y="788"/>
                  </a:lnTo>
                  <a:lnTo>
                    <a:pt x="113" y="911"/>
                  </a:lnTo>
                  <a:lnTo>
                    <a:pt x="62" y="1055"/>
                  </a:lnTo>
                  <a:lnTo>
                    <a:pt x="31" y="1198"/>
                  </a:lnTo>
                  <a:lnTo>
                    <a:pt x="11" y="1341"/>
                  </a:lnTo>
                  <a:lnTo>
                    <a:pt x="1" y="1495"/>
                  </a:lnTo>
                  <a:lnTo>
                    <a:pt x="1" y="24625"/>
                  </a:lnTo>
                  <a:lnTo>
                    <a:pt x="11" y="24778"/>
                  </a:lnTo>
                  <a:lnTo>
                    <a:pt x="31" y="24932"/>
                  </a:lnTo>
                  <a:lnTo>
                    <a:pt x="62" y="25075"/>
                  </a:lnTo>
                  <a:lnTo>
                    <a:pt x="113" y="25208"/>
                  </a:lnTo>
                  <a:lnTo>
                    <a:pt x="175" y="25341"/>
                  </a:lnTo>
                  <a:lnTo>
                    <a:pt x="257" y="25464"/>
                  </a:lnTo>
                  <a:lnTo>
                    <a:pt x="339" y="25577"/>
                  </a:lnTo>
                  <a:lnTo>
                    <a:pt x="441" y="25679"/>
                  </a:lnTo>
                  <a:lnTo>
                    <a:pt x="543" y="25782"/>
                  </a:lnTo>
                  <a:lnTo>
                    <a:pt x="656" y="25864"/>
                  </a:lnTo>
                  <a:lnTo>
                    <a:pt x="779" y="25946"/>
                  </a:lnTo>
                  <a:lnTo>
                    <a:pt x="912" y="26007"/>
                  </a:lnTo>
                  <a:lnTo>
                    <a:pt x="1045" y="26058"/>
                  </a:lnTo>
                  <a:lnTo>
                    <a:pt x="1188" y="26089"/>
                  </a:lnTo>
                  <a:lnTo>
                    <a:pt x="1342" y="26109"/>
                  </a:lnTo>
                  <a:lnTo>
                    <a:pt x="1496" y="26120"/>
                  </a:lnTo>
                  <a:lnTo>
                    <a:pt x="16178" y="26120"/>
                  </a:lnTo>
                  <a:lnTo>
                    <a:pt x="16332" y="26109"/>
                  </a:lnTo>
                  <a:lnTo>
                    <a:pt x="16475" y="26089"/>
                  </a:lnTo>
                  <a:lnTo>
                    <a:pt x="16619" y="26058"/>
                  </a:lnTo>
                  <a:lnTo>
                    <a:pt x="16762" y="26007"/>
                  </a:lnTo>
                  <a:lnTo>
                    <a:pt x="16895" y="25946"/>
                  </a:lnTo>
                  <a:lnTo>
                    <a:pt x="17018" y="25864"/>
                  </a:lnTo>
                  <a:lnTo>
                    <a:pt x="17131" y="25782"/>
                  </a:lnTo>
                  <a:lnTo>
                    <a:pt x="17233" y="25679"/>
                  </a:lnTo>
                  <a:lnTo>
                    <a:pt x="17335" y="25577"/>
                  </a:lnTo>
                  <a:lnTo>
                    <a:pt x="17417" y="25464"/>
                  </a:lnTo>
                  <a:lnTo>
                    <a:pt x="17489" y="25341"/>
                  </a:lnTo>
                  <a:lnTo>
                    <a:pt x="17550" y="25208"/>
                  </a:lnTo>
                  <a:lnTo>
                    <a:pt x="17602" y="25075"/>
                  </a:lnTo>
                  <a:lnTo>
                    <a:pt x="17643" y="24932"/>
                  </a:lnTo>
                  <a:lnTo>
                    <a:pt x="17663" y="24778"/>
                  </a:lnTo>
                  <a:lnTo>
                    <a:pt x="17673" y="24625"/>
                  </a:lnTo>
                  <a:lnTo>
                    <a:pt x="17673" y="1495"/>
                  </a:lnTo>
                  <a:lnTo>
                    <a:pt x="17663" y="1341"/>
                  </a:lnTo>
                  <a:lnTo>
                    <a:pt x="17643" y="1198"/>
                  </a:lnTo>
                  <a:lnTo>
                    <a:pt x="17602" y="1055"/>
                  </a:lnTo>
                  <a:lnTo>
                    <a:pt x="17550" y="911"/>
                  </a:lnTo>
                  <a:lnTo>
                    <a:pt x="17489" y="788"/>
                  </a:lnTo>
                  <a:lnTo>
                    <a:pt x="17417" y="666"/>
                  </a:lnTo>
                  <a:lnTo>
                    <a:pt x="17335" y="543"/>
                  </a:lnTo>
                  <a:lnTo>
                    <a:pt x="17233" y="440"/>
                  </a:lnTo>
                  <a:lnTo>
                    <a:pt x="17131" y="348"/>
                  </a:lnTo>
                  <a:lnTo>
                    <a:pt x="17018" y="256"/>
                  </a:lnTo>
                  <a:lnTo>
                    <a:pt x="16895" y="184"/>
                  </a:lnTo>
                  <a:lnTo>
                    <a:pt x="16762" y="123"/>
                  </a:lnTo>
                  <a:lnTo>
                    <a:pt x="16619" y="72"/>
                  </a:lnTo>
                  <a:lnTo>
                    <a:pt x="16475" y="31"/>
                  </a:lnTo>
                  <a:lnTo>
                    <a:pt x="16332" y="10"/>
                  </a:lnTo>
                  <a:lnTo>
                    <a:pt x="1617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3422759" y="1900434"/>
              <a:ext cx="182101" cy="88345"/>
            </a:xfrm>
            <a:custGeom>
              <a:avLst/>
              <a:gdLst/>
              <a:ahLst/>
              <a:cxnLst/>
              <a:rect l="l" t="t" r="r" b="b"/>
              <a:pathLst>
                <a:path w="8212" h="3984" extrusionOk="0">
                  <a:moveTo>
                    <a:pt x="707" y="0"/>
                  </a:moveTo>
                  <a:lnTo>
                    <a:pt x="625" y="10"/>
                  </a:lnTo>
                  <a:lnTo>
                    <a:pt x="553" y="31"/>
                  </a:lnTo>
                  <a:lnTo>
                    <a:pt x="481" y="62"/>
                  </a:lnTo>
                  <a:lnTo>
                    <a:pt x="410" y="92"/>
                  </a:lnTo>
                  <a:lnTo>
                    <a:pt x="348" y="133"/>
                  </a:lnTo>
                  <a:lnTo>
                    <a:pt x="287" y="174"/>
                  </a:lnTo>
                  <a:lnTo>
                    <a:pt x="225" y="225"/>
                  </a:lnTo>
                  <a:lnTo>
                    <a:pt x="174" y="287"/>
                  </a:lnTo>
                  <a:lnTo>
                    <a:pt x="133" y="338"/>
                  </a:lnTo>
                  <a:lnTo>
                    <a:pt x="92" y="410"/>
                  </a:lnTo>
                  <a:lnTo>
                    <a:pt x="62" y="481"/>
                  </a:lnTo>
                  <a:lnTo>
                    <a:pt x="31" y="553"/>
                  </a:lnTo>
                  <a:lnTo>
                    <a:pt x="10" y="625"/>
                  </a:lnTo>
                  <a:lnTo>
                    <a:pt x="0" y="707"/>
                  </a:lnTo>
                  <a:lnTo>
                    <a:pt x="0" y="789"/>
                  </a:lnTo>
                  <a:lnTo>
                    <a:pt x="0" y="3195"/>
                  </a:lnTo>
                  <a:lnTo>
                    <a:pt x="0" y="3266"/>
                  </a:lnTo>
                  <a:lnTo>
                    <a:pt x="10" y="3348"/>
                  </a:lnTo>
                  <a:lnTo>
                    <a:pt x="31" y="3420"/>
                  </a:lnTo>
                  <a:lnTo>
                    <a:pt x="62" y="3502"/>
                  </a:lnTo>
                  <a:lnTo>
                    <a:pt x="92" y="3563"/>
                  </a:lnTo>
                  <a:lnTo>
                    <a:pt x="133" y="3635"/>
                  </a:lnTo>
                  <a:lnTo>
                    <a:pt x="174" y="3696"/>
                  </a:lnTo>
                  <a:lnTo>
                    <a:pt x="225" y="3748"/>
                  </a:lnTo>
                  <a:lnTo>
                    <a:pt x="287" y="3799"/>
                  </a:lnTo>
                  <a:lnTo>
                    <a:pt x="348" y="3840"/>
                  </a:lnTo>
                  <a:lnTo>
                    <a:pt x="410" y="3881"/>
                  </a:lnTo>
                  <a:lnTo>
                    <a:pt x="481" y="3911"/>
                  </a:lnTo>
                  <a:lnTo>
                    <a:pt x="553" y="3942"/>
                  </a:lnTo>
                  <a:lnTo>
                    <a:pt x="625" y="3963"/>
                  </a:lnTo>
                  <a:lnTo>
                    <a:pt x="707" y="3973"/>
                  </a:lnTo>
                  <a:lnTo>
                    <a:pt x="789" y="3983"/>
                  </a:lnTo>
                  <a:lnTo>
                    <a:pt x="7423" y="3983"/>
                  </a:lnTo>
                  <a:lnTo>
                    <a:pt x="7505" y="3973"/>
                  </a:lnTo>
                  <a:lnTo>
                    <a:pt x="7587" y="3963"/>
                  </a:lnTo>
                  <a:lnTo>
                    <a:pt x="7659" y="3942"/>
                  </a:lnTo>
                  <a:lnTo>
                    <a:pt x="7731" y="3911"/>
                  </a:lnTo>
                  <a:lnTo>
                    <a:pt x="7802" y="3881"/>
                  </a:lnTo>
                  <a:lnTo>
                    <a:pt x="7864" y="3840"/>
                  </a:lnTo>
                  <a:lnTo>
                    <a:pt x="7925" y="3799"/>
                  </a:lnTo>
                  <a:lnTo>
                    <a:pt x="7976" y="3748"/>
                  </a:lnTo>
                  <a:lnTo>
                    <a:pt x="8028" y="3696"/>
                  </a:lnTo>
                  <a:lnTo>
                    <a:pt x="8079" y="3635"/>
                  </a:lnTo>
                  <a:lnTo>
                    <a:pt x="8120" y="3563"/>
                  </a:lnTo>
                  <a:lnTo>
                    <a:pt x="8150" y="3502"/>
                  </a:lnTo>
                  <a:lnTo>
                    <a:pt x="8181" y="3420"/>
                  </a:lnTo>
                  <a:lnTo>
                    <a:pt x="8191" y="3348"/>
                  </a:lnTo>
                  <a:lnTo>
                    <a:pt x="8212" y="3266"/>
                  </a:lnTo>
                  <a:lnTo>
                    <a:pt x="8212" y="3195"/>
                  </a:lnTo>
                  <a:lnTo>
                    <a:pt x="8212" y="789"/>
                  </a:lnTo>
                  <a:lnTo>
                    <a:pt x="8212" y="707"/>
                  </a:lnTo>
                  <a:lnTo>
                    <a:pt x="8191" y="625"/>
                  </a:lnTo>
                  <a:lnTo>
                    <a:pt x="8181" y="553"/>
                  </a:lnTo>
                  <a:lnTo>
                    <a:pt x="8150" y="481"/>
                  </a:lnTo>
                  <a:lnTo>
                    <a:pt x="8120" y="410"/>
                  </a:lnTo>
                  <a:lnTo>
                    <a:pt x="8079" y="338"/>
                  </a:lnTo>
                  <a:lnTo>
                    <a:pt x="8028" y="287"/>
                  </a:lnTo>
                  <a:lnTo>
                    <a:pt x="7976" y="225"/>
                  </a:lnTo>
                  <a:lnTo>
                    <a:pt x="7925" y="174"/>
                  </a:lnTo>
                  <a:lnTo>
                    <a:pt x="7864" y="133"/>
                  </a:lnTo>
                  <a:lnTo>
                    <a:pt x="7802" y="92"/>
                  </a:lnTo>
                  <a:lnTo>
                    <a:pt x="7731" y="62"/>
                  </a:lnTo>
                  <a:lnTo>
                    <a:pt x="7659" y="31"/>
                  </a:lnTo>
                  <a:lnTo>
                    <a:pt x="7587" y="10"/>
                  </a:lnTo>
                  <a:lnTo>
                    <a:pt x="75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3384595" y="1448136"/>
              <a:ext cx="144891" cy="190971"/>
            </a:xfrm>
            <a:custGeom>
              <a:avLst/>
              <a:gdLst/>
              <a:ahLst/>
              <a:cxnLst/>
              <a:rect l="l" t="t" r="r" b="b"/>
              <a:pathLst>
                <a:path w="6534" h="8612" extrusionOk="0">
                  <a:moveTo>
                    <a:pt x="185" y="0"/>
                  </a:moveTo>
                  <a:lnTo>
                    <a:pt x="1" y="7536"/>
                  </a:lnTo>
                  <a:lnTo>
                    <a:pt x="32" y="7567"/>
                  </a:lnTo>
                  <a:lnTo>
                    <a:pt x="155" y="7669"/>
                  </a:lnTo>
                  <a:lnTo>
                    <a:pt x="359" y="7812"/>
                  </a:lnTo>
                  <a:lnTo>
                    <a:pt x="492" y="7905"/>
                  </a:lnTo>
                  <a:lnTo>
                    <a:pt x="646" y="7987"/>
                  </a:lnTo>
                  <a:lnTo>
                    <a:pt x="830" y="8079"/>
                  </a:lnTo>
                  <a:lnTo>
                    <a:pt x="1035" y="8171"/>
                  </a:lnTo>
                  <a:lnTo>
                    <a:pt x="1260" y="8263"/>
                  </a:lnTo>
                  <a:lnTo>
                    <a:pt x="1516" y="8345"/>
                  </a:lnTo>
                  <a:lnTo>
                    <a:pt x="1793" y="8417"/>
                  </a:lnTo>
                  <a:lnTo>
                    <a:pt x="2100" y="8488"/>
                  </a:lnTo>
                  <a:lnTo>
                    <a:pt x="2428" y="8550"/>
                  </a:lnTo>
                  <a:lnTo>
                    <a:pt x="2786" y="8591"/>
                  </a:lnTo>
                  <a:lnTo>
                    <a:pt x="2970" y="8601"/>
                  </a:lnTo>
                  <a:lnTo>
                    <a:pt x="3155" y="8611"/>
                  </a:lnTo>
                  <a:lnTo>
                    <a:pt x="3339" y="8611"/>
                  </a:lnTo>
                  <a:lnTo>
                    <a:pt x="3513" y="8601"/>
                  </a:lnTo>
                  <a:lnTo>
                    <a:pt x="3871" y="8580"/>
                  </a:lnTo>
                  <a:lnTo>
                    <a:pt x="4209" y="8529"/>
                  </a:lnTo>
                  <a:lnTo>
                    <a:pt x="4537" y="8468"/>
                  </a:lnTo>
                  <a:lnTo>
                    <a:pt x="4844" y="8396"/>
                  </a:lnTo>
                  <a:lnTo>
                    <a:pt x="5131" y="8314"/>
                  </a:lnTo>
                  <a:lnTo>
                    <a:pt x="5397" y="8222"/>
                  </a:lnTo>
                  <a:lnTo>
                    <a:pt x="5653" y="8130"/>
                  </a:lnTo>
                  <a:lnTo>
                    <a:pt x="5868" y="8038"/>
                  </a:lnTo>
                  <a:lnTo>
                    <a:pt x="6226" y="7884"/>
                  </a:lnTo>
                  <a:lnTo>
                    <a:pt x="6452" y="7761"/>
                  </a:lnTo>
                  <a:lnTo>
                    <a:pt x="6533" y="7720"/>
                  </a:lnTo>
                  <a:lnTo>
                    <a:pt x="6533" y="0"/>
                  </a:lnTo>
                  <a:close/>
                </a:path>
              </a:pathLst>
            </a:custGeom>
            <a:solidFill>
              <a:srgbClr val="FFD1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3385748" y="1448136"/>
              <a:ext cx="143738" cy="122628"/>
            </a:xfrm>
            <a:custGeom>
              <a:avLst/>
              <a:gdLst/>
              <a:ahLst/>
              <a:cxnLst/>
              <a:rect l="l" t="t" r="r" b="b"/>
              <a:pathLst>
                <a:path w="6482" h="5530" extrusionOk="0">
                  <a:moveTo>
                    <a:pt x="133" y="0"/>
                  </a:moveTo>
                  <a:lnTo>
                    <a:pt x="0" y="5529"/>
                  </a:lnTo>
                  <a:lnTo>
                    <a:pt x="328" y="5488"/>
                  </a:lnTo>
                  <a:lnTo>
                    <a:pt x="645" y="5447"/>
                  </a:lnTo>
                  <a:lnTo>
                    <a:pt x="963" y="5396"/>
                  </a:lnTo>
                  <a:lnTo>
                    <a:pt x="1270" y="5345"/>
                  </a:lnTo>
                  <a:lnTo>
                    <a:pt x="1843" y="5232"/>
                  </a:lnTo>
                  <a:lnTo>
                    <a:pt x="2386" y="5099"/>
                  </a:lnTo>
                  <a:lnTo>
                    <a:pt x="2898" y="4956"/>
                  </a:lnTo>
                  <a:lnTo>
                    <a:pt x="3379" y="4792"/>
                  </a:lnTo>
                  <a:lnTo>
                    <a:pt x="3819" y="4628"/>
                  </a:lnTo>
                  <a:lnTo>
                    <a:pt x="4229" y="4444"/>
                  </a:lnTo>
                  <a:lnTo>
                    <a:pt x="4608" y="4260"/>
                  </a:lnTo>
                  <a:lnTo>
                    <a:pt x="4956" y="4075"/>
                  </a:lnTo>
                  <a:lnTo>
                    <a:pt x="5283" y="3881"/>
                  </a:lnTo>
                  <a:lnTo>
                    <a:pt x="5570" y="3686"/>
                  </a:lnTo>
                  <a:lnTo>
                    <a:pt x="5836" y="3502"/>
                  </a:lnTo>
                  <a:lnTo>
                    <a:pt x="6082" y="3307"/>
                  </a:lnTo>
                  <a:lnTo>
                    <a:pt x="6287" y="3123"/>
                  </a:lnTo>
                  <a:lnTo>
                    <a:pt x="6481" y="2949"/>
                  </a:lnTo>
                  <a:lnTo>
                    <a:pt x="6481" y="0"/>
                  </a:lnTo>
                  <a:close/>
                </a:path>
              </a:pathLst>
            </a:custGeom>
            <a:solidFill>
              <a:srgbClr val="FFAD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3311725" y="1154994"/>
              <a:ext cx="267475" cy="362850"/>
            </a:xfrm>
            <a:custGeom>
              <a:avLst/>
              <a:gdLst/>
              <a:ahLst/>
              <a:cxnLst/>
              <a:rect l="l" t="t" r="r" b="b"/>
              <a:pathLst>
                <a:path w="12062" h="16363" extrusionOk="0">
                  <a:moveTo>
                    <a:pt x="5529" y="1"/>
                  </a:moveTo>
                  <a:lnTo>
                    <a:pt x="5273" y="11"/>
                  </a:lnTo>
                  <a:lnTo>
                    <a:pt x="5028" y="21"/>
                  </a:lnTo>
                  <a:lnTo>
                    <a:pt x="4782" y="42"/>
                  </a:lnTo>
                  <a:lnTo>
                    <a:pt x="4546" y="72"/>
                  </a:lnTo>
                  <a:lnTo>
                    <a:pt x="4321" y="103"/>
                  </a:lnTo>
                  <a:lnTo>
                    <a:pt x="4096" y="144"/>
                  </a:lnTo>
                  <a:lnTo>
                    <a:pt x="3881" y="195"/>
                  </a:lnTo>
                  <a:lnTo>
                    <a:pt x="3676" y="246"/>
                  </a:lnTo>
                  <a:lnTo>
                    <a:pt x="3482" y="318"/>
                  </a:lnTo>
                  <a:lnTo>
                    <a:pt x="3297" y="379"/>
                  </a:lnTo>
                  <a:lnTo>
                    <a:pt x="3113" y="461"/>
                  </a:lnTo>
                  <a:lnTo>
                    <a:pt x="2929" y="543"/>
                  </a:lnTo>
                  <a:lnTo>
                    <a:pt x="2765" y="625"/>
                  </a:lnTo>
                  <a:lnTo>
                    <a:pt x="2601" y="728"/>
                  </a:lnTo>
                  <a:lnTo>
                    <a:pt x="2447" y="820"/>
                  </a:lnTo>
                  <a:lnTo>
                    <a:pt x="2294" y="922"/>
                  </a:lnTo>
                  <a:lnTo>
                    <a:pt x="2150" y="1035"/>
                  </a:lnTo>
                  <a:lnTo>
                    <a:pt x="2007" y="1147"/>
                  </a:lnTo>
                  <a:lnTo>
                    <a:pt x="1874" y="1270"/>
                  </a:lnTo>
                  <a:lnTo>
                    <a:pt x="1751" y="1393"/>
                  </a:lnTo>
                  <a:lnTo>
                    <a:pt x="1628" y="1526"/>
                  </a:lnTo>
                  <a:lnTo>
                    <a:pt x="1516" y="1659"/>
                  </a:lnTo>
                  <a:lnTo>
                    <a:pt x="1403" y="1792"/>
                  </a:lnTo>
                  <a:lnTo>
                    <a:pt x="1301" y="1936"/>
                  </a:lnTo>
                  <a:lnTo>
                    <a:pt x="1208" y="2079"/>
                  </a:lnTo>
                  <a:lnTo>
                    <a:pt x="1106" y="2222"/>
                  </a:lnTo>
                  <a:lnTo>
                    <a:pt x="942" y="2530"/>
                  </a:lnTo>
                  <a:lnTo>
                    <a:pt x="778" y="2847"/>
                  </a:lnTo>
                  <a:lnTo>
                    <a:pt x="645" y="3175"/>
                  </a:lnTo>
                  <a:lnTo>
                    <a:pt x="522" y="3502"/>
                  </a:lnTo>
                  <a:lnTo>
                    <a:pt x="420" y="3850"/>
                  </a:lnTo>
                  <a:lnTo>
                    <a:pt x="328" y="4188"/>
                  </a:lnTo>
                  <a:lnTo>
                    <a:pt x="256" y="4547"/>
                  </a:lnTo>
                  <a:lnTo>
                    <a:pt x="185" y="4895"/>
                  </a:lnTo>
                  <a:lnTo>
                    <a:pt x="133" y="5243"/>
                  </a:lnTo>
                  <a:lnTo>
                    <a:pt x="92" y="5601"/>
                  </a:lnTo>
                  <a:lnTo>
                    <a:pt x="62" y="5949"/>
                  </a:lnTo>
                  <a:lnTo>
                    <a:pt x="31" y="6298"/>
                  </a:lnTo>
                  <a:lnTo>
                    <a:pt x="21" y="6635"/>
                  </a:lnTo>
                  <a:lnTo>
                    <a:pt x="0" y="7291"/>
                  </a:lnTo>
                  <a:lnTo>
                    <a:pt x="0" y="7915"/>
                  </a:lnTo>
                  <a:lnTo>
                    <a:pt x="10" y="8478"/>
                  </a:lnTo>
                  <a:lnTo>
                    <a:pt x="10" y="8755"/>
                  </a:lnTo>
                  <a:lnTo>
                    <a:pt x="31" y="9052"/>
                  </a:lnTo>
                  <a:lnTo>
                    <a:pt x="51" y="9349"/>
                  </a:lnTo>
                  <a:lnTo>
                    <a:pt x="82" y="9666"/>
                  </a:lnTo>
                  <a:lnTo>
                    <a:pt x="113" y="10004"/>
                  </a:lnTo>
                  <a:lnTo>
                    <a:pt x="164" y="10342"/>
                  </a:lnTo>
                  <a:lnTo>
                    <a:pt x="226" y="10680"/>
                  </a:lnTo>
                  <a:lnTo>
                    <a:pt x="297" y="11028"/>
                  </a:lnTo>
                  <a:lnTo>
                    <a:pt x="379" y="11386"/>
                  </a:lnTo>
                  <a:lnTo>
                    <a:pt x="471" y="11734"/>
                  </a:lnTo>
                  <a:lnTo>
                    <a:pt x="574" y="12093"/>
                  </a:lnTo>
                  <a:lnTo>
                    <a:pt x="697" y="12441"/>
                  </a:lnTo>
                  <a:lnTo>
                    <a:pt x="830" y="12789"/>
                  </a:lnTo>
                  <a:lnTo>
                    <a:pt x="983" y="13127"/>
                  </a:lnTo>
                  <a:lnTo>
                    <a:pt x="1147" y="13465"/>
                  </a:lnTo>
                  <a:lnTo>
                    <a:pt x="1342" y="13793"/>
                  </a:lnTo>
                  <a:lnTo>
                    <a:pt x="1536" y="14100"/>
                  </a:lnTo>
                  <a:lnTo>
                    <a:pt x="1761" y="14407"/>
                  </a:lnTo>
                  <a:lnTo>
                    <a:pt x="1874" y="14550"/>
                  </a:lnTo>
                  <a:lnTo>
                    <a:pt x="1997" y="14683"/>
                  </a:lnTo>
                  <a:lnTo>
                    <a:pt x="2130" y="14827"/>
                  </a:lnTo>
                  <a:lnTo>
                    <a:pt x="2263" y="14960"/>
                  </a:lnTo>
                  <a:lnTo>
                    <a:pt x="2396" y="15083"/>
                  </a:lnTo>
                  <a:lnTo>
                    <a:pt x="2540" y="15205"/>
                  </a:lnTo>
                  <a:lnTo>
                    <a:pt x="2683" y="15328"/>
                  </a:lnTo>
                  <a:lnTo>
                    <a:pt x="2836" y="15441"/>
                  </a:lnTo>
                  <a:lnTo>
                    <a:pt x="3000" y="15554"/>
                  </a:lnTo>
                  <a:lnTo>
                    <a:pt x="3164" y="15656"/>
                  </a:lnTo>
                  <a:lnTo>
                    <a:pt x="3338" y="15748"/>
                  </a:lnTo>
                  <a:lnTo>
                    <a:pt x="3512" y="15840"/>
                  </a:lnTo>
                  <a:lnTo>
                    <a:pt x="3697" y="15922"/>
                  </a:lnTo>
                  <a:lnTo>
                    <a:pt x="3881" y="15994"/>
                  </a:lnTo>
                  <a:lnTo>
                    <a:pt x="4075" y="16066"/>
                  </a:lnTo>
                  <a:lnTo>
                    <a:pt x="4280" y="16127"/>
                  </a:lnTo>
                  <a:lnTo>
                    <a:pt x="4485" y="16188"/>
                  </a:lnTo>
                  <a:lnTo>
                    <a:pt x="4690" y="16240"/>
                  </a:lnTo>
                  <a:lnTo>
                    <a:pt x="4915" y="16281"/>
                  </a:lnTo>
                  <a:lnTo>
                    <a:pt x="5140" y="16311"/>
                  </a:lnTo>
                  <a:lnTo>
                    <a:pt x="5376" y="16332"/>
                  </a:lnTo>
                  <a:lnTo>
                    <a:pt x="5611" y="16352"/>
                  </a:lnTo>
                  <a:lnTo>
                    <a:pt x="5857" y="16362"/>
                  </a:lnTo>
                  <a:lnTo>
                    <a:pt x="6113" y="16362"/>
                  </a:lnTo>
                  <a:lnTo>
                    <a:pt x="6369" y="16352"/>
                  </a:lnTo>
                  <a:lnTo>
                    <a:pt x="6635" y="16332"/>
                  </a:lnTo>
                  <a:lnTo>
                    <a:pt x="6912" y="16301"/>
                  </a:lnTo>
                  <a:lnTo>
                    <a:pt x="7188" y="16260"/>
                  </a:lnTo>
                  <a:lnTo>
                    <a:pt x="7475" y="16219"/>
                  </a:lnTo>
                  <a:lnTo>
                    <a:pt x="7741" y="16158"/>
                  </a:lnTo>
                  <a:lnTo>
                    <a:pt x="7997" y="16086"/>
                  </a:lnTo>
                  <a:lnTo>
                    <a:pt x="8243" y="16014"/>
                  </a:lnTo>
                  <a:lnTo>
                    <a:pt x="8488" y="15932"/>
                  </a:lnTo>
                  <a:lnTo>
                    <a:pt x="8714" y="15830"/>
                  </a:lnTo>
                  <a:lnTo>
                    <a:pt x="8929" y="15728"/>
                  </a:lnTo>
                  <a:lnTo>
                    <a:pt x="9144" y="15625"/>
                  </a:lnTo>
                  <a:lnTo>
                    <a:pt x="9338" y="15502"/>
                  </a:lnTo>
                  <a:lnTo>
                    <a:pt x="9533" y="15380"/>
                  </a:lnTo>
                  <a:lnTo>
                    <a:pt x="9717" y="15246"/>
                  </a:lnTo>
                  <a:lnTo>
                    <a:pt x="9891" y="15113"/>
                  </a:lnTo>
                  <a:lnTo>
                    <a:pt x="10055" y="14970"/>
                  </a:lnTo>
                  <a:lnTo>
                    <a:pt x="10209" y="14816"/>
                  </a:lnTo>
                  <a:lnTo>
                    <a:pt x="10362" y="14663"/>
                  </a:lnTo>
                  <a:lnTo>
                    <a:pt x="10495" y="14509"/>
                  </a:lnTo>
                  <a:lnTo>
                    <a:pt x="10628" y="14345"/>
                  </a:lnTo>
                  <a:lnTo>
                    <a:pt x="10761" y="14171"/>
                  </a:lnTo>
                  <a:lnTo>
                    <a:pt x="10874" y="13997"/>
                  </a:lnTo>
                  <a:lnTo>
                    <a:pt x="10987" y="13823"/>
                  </a:lnTo>
                  <a:lnTo>
                    <a:pt x="11089" y="13649"/>
                  </a:lnTo>
                  <a:lnTo>
                    <a:pt x="11191" y="13465"/>
                  </a:lnTo>
                  <a:lnTo>
                    <a:pt x="11284" y="13281"/>
                  </a:lnTo>
                  <a:lnTo>
                    <a:pt x="11366" y="13086"/>
                  </a:lnTo>
                  <a:lnTo>
                    <a:pt x="11447" y="12902"/>
                  </a:lnTo>
                  <a:lnTo>
                    <a:pt x="11519" y="12707"/>
                  </a:lnTo>
                  <a:lnTo>
                    <a:pt x="11642" y="12318"/>
                  </a:lnTo>
                  <a:lnTo>
                    <a:pt x="11755" y="11929"/>
                  </a:lnTo>
                  <a:lnTo>
                    <a:pt x="11847" y="11540"/>
                  </a:lnTo>
                  <a:lnTo>
                    <a:pt x="11918" y="11151"/>
                  </a:lnTo>
                  <a:lnTo>
                    <a:pt x="11970" y="10772"/>
                  </a:lnTo>
                  <a:lnTo>
                    <a:pt x="12011" y="10403"/>
                  </a:lnTo>
                  <a:lnTo>
                    <a:pt x="12041" y="10035"/>
                  </a:lnTo>
                  <a:lnTo>
                    <a:pt x="12052" y="9687"/>
                  </a:lnTo>
                  <a:lnTo>
                    <a:pt x="12062" y="9359"/>
                  </a:lnTo>
                  <a:lnTo>
                    <a:pt x="12062" y="9042"/>
                  </a:lnTo>
                  <a:lnTo>
                    <a:pt x="12052" y="8745"/>
                  </a:lnTo>
                  <a:lnTo>
                    <a:pt x="12021" y="8243"/>
                  </a:lnTo>
                  <a:lnTo>
                    <a:pt x="11980" y="7854"/>
                  </a:lnTo>
                  <a:lnTo>
                    <a:pt x="11949" y="7598"/>
                  </a:lnTo>
                  <a:lnTo>
                    <a:pt x="11939" y="7516"/>
                  </a:lnTo>
                  <a:lnTo>
                    <a:pt x="11550" y="7219"/>
                  </a:lnTo>
                  <a:lnTo>
                    <a:pt x="11110" y="6881"/>
                  </a:lnTo>
                  <a:lnTo>
                    <a:pt x="10557" y="6451"/>
                  </a:lnTo>
                  <a:lnTo>
                    <a:pt x="9912" y="5929"/>
                  </a:lnTo>
                  <a:lnTo>
                    <a:pt x="9215" y="5356"/>
                  </a:lnTo>
                  <a:lnTo>
                    <a:pt x="8499" y="4741"/>
                  </a:lnTo>
                  <a:lnTo>
                    <a:pt x="8140" y="4424"/>
                  </a:lnTo>
                  <a:lnTo>
                    <a:pt x="7792" y="4106"/>
                  </a:lnTo>
                  <a:lnTo>
                    <a:pt x="7618" y="3943"/>
                  </a:lnTo>
                  <a:lnTo>
                    <a:pt x="7464" y="3779"/>
                  </a:lnTo>
                  <a:lnTo>
                    <a:pt x="7311" y="3605"/>
                  </a:lnTo>
                  <a:lnTo>
                    <a:pt x="7168" y="3441"/>
                  </a:lnTo>
                  <a:lnTo>
                    <a:pt x="7024" y="3267"/>
                  </a:lnTo>
                  <a:lnTo>
                    <a:pt x="6901" y="3093"/>
                  </a:lnTo>
                  <a:lnTo>
                    <a:pt x="6666" y="2745"/>
                  </a:lnTo>
                  <a:lnTo>
                    <a:pt x="6451" y="2397"/>
                  </a:lnTo>
                  <a:lnTo>
                    <a:pt x="6267" y="2059"/>
                  </a:lnTo>
                  <a:lnTo>
                    <a:pt x="6103" y="1731"/>
                  </a:lnTo>
                  <a:lnTo>
                    <a:pt x="5970" y="1414"/>
                  </a:lnTo>
                  <a:lnTo>
                    <a:pt x="5857" y="1117"/>
                  </a:lnTo>
                  <a:lnTo>
                    <a:pt x="5765" y="850"/>
                  </a:lnTo>
                  <a:lnTo>
                    <a:pt x="5683" y="615"/>
                  </a:lnTo>
                  <a:lnTo>
                    <a:pt x="5632" y="400"/>
                  </a:lnTo>
                  <a:lnTo>
                    <a:pt x="5560" y="113"/>
                  </a:lnTo>
                  <a:lnTo>
                    <a:pt x="5529" y="1"/>
                  </a:lnTo>
                  <a:close/>
                </a:path>
              </a:pathLst>
            </a:custGeom>
            <a:solidFill>
              <a:srgbClr val="FFD1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3457487" y="1282594"/>
              <a:ext cx="11376" cy="100608"/>
            </a:xfrm>
            <a:custGeom>
              <a:avLst/>
              <a:gdLst/>
              <a:ahLst/>
              <a:cxnLst/>
              <a:rect l="l" t="t" r="r" b="b"/>
              <a:pathLst>
                <a:path w="513" h="4537" fill="none" extrusionOk="0">
                  <a:moveTo>
                    <a:pt x="513" y="1"/>
                  </a:moveTo>
                  <a:lnTo>
                    <a:pt x="1" y="1178"/>
                  </a:lnTo>
                  <a:lnTo>
                    <a:pt x="513" y="4537"/>
                  </a:lnTo>
                </a:path>
              </a:pathLst>
            </a:custGeom>
            <a:solidFill>
              <a:schemeClr val="dk1"/>
            </a:solidFill>
            <a:ln w="8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3546035" y="2260990"/>
              <a:ext cx="376709" cy="245233"/>
            </a:xfrm>
            <a:custGeom>
              <a:avLst/>
              <a:gdLst/>
              <a:ahLst/>
              <a:cxnLst/>
              <a:rect l="l" t="t" r="r" b="b"/>
              <a:pathLst>
                <a:path w="16988" h="11059" extrusionOk="0">
                  <a:moveTo>
                    <a:pt x="933" y="1"/>
                  </a:moveTo>
                  <a:lnTo>
                    <a:pt x="1" y="5223"/>
                  </a:lnTo>
                  <a:lnTo>
                    <a:pt x="13496" y="11059"/>
                  </a:lnTo>
                  <a:lnTo>
                    <a:pt x="16987" y="2816"/>
                  </a:lnTo>
                  <a:lnTo>
                    <a:pt x="16854" y="2816"/>
                  </a:lnTo>
                  <a:lnTo>
                    <a:pt x="16475" y="2806"/>
                  </a:lnTo>
                  <a:lnTo>
                    <a:pt x="15882" y="2775"/>
                  </a:lnTo>
                  <a:lnTo>
                    <a:pt x="15513" y="2745"/>
                  </a:lnTo>
                  <a:lnTo>
                    <a:pt x="15103" y="2704"/>
                  </a:lnTo>
                  <a:lnTo>
                    <a:pt x="14653" y="2653"/>
                  </a:lnTo>
                  <a:lnTo>
                    <a:pt x="14172" y="2591"/>
                  </a:lnTo>
                  <a:lnTo>
                    <a:pt x="13649" y="2509"/>
                  </a:lnTo>
                  <a:lnTo>
                    <a:pt x="13097" y="2417"/>
                  </a:lnTo>
                  <a:lnTo>
                    <a:pt x="12533" y="2304"/>
                  </a:lnTo>
                  <a:lnTo>
                    <a:pt x="11940" y="2182"/>
                  </a:lnTo>
                  <a:lnTo>
                    <a:pt x="11325" y="2038"/>
                  </a:lnTo>
                  <a:lnTo>
                    <a:pt x="10701" y="1864"/>
                  </a:lnTo>
                  <a:lnTo>
                    <a:pt x="10056" y="1690"/>
                  </a:lnTo>
                  <a:lnTo>
                    <a:pt x="9339" y="1516"/>
                  </a:lnTo>
                  <a:lnTo>
                    <a:pt x="8581" y="1352"/>
                  </a:lnTo>
                  <a:lnTo>
                    <a:pt x="7793" y="1188"/>
                  </a:lnTo>
                  <a:lnTo>
                    <a:pt x="6984" y="1025"/>
                  </a:lnTo>
                  <a:lnTo>
                    <a:pt x="6175" y="871"/>
                  </a:lnTo>
                  <a:lnTo>
                    <a:pt x="4588" y="584"/>
                  </a:lnTo>
                  <a:lnTo>
                    <a:pt x="3165" y="349"/>
                  </a:lnTo>
                  <a:lnTo>
                    <a:pt x="1998" y="165"/>
                  </a:lnTo>
                  <a:lnTo>
                    <a:pt x="933" y="1"/>
                  </a:lnTo>
                  <a:close/>
                </a:path>
              </a:pathLst>
            </a:custGeom>
            <a:solidFill>
              <a:srgbClr val="FFD1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3042199" y="2186524"/>
              <a:ext cx="311980" cy="361475"/>
            </a:xfrm>
            <a:custGeom>
              <a:avLst/>
              <a:gdLst/>
              <a:ahLst/>
              <a:cxnLst/>
              <a:rect l="l" t="t" r="r" b="b"/>
              <a:pathLst>
                <a:path w="14069" h="16301" extrusionOk="0">
                  <a:moveTo>
                    <a:pt x="12011" y="0"/>
                  </a:moveTo>
                  <a:lnTo>
                    <a:pt x="11345" y="604"/>
                  </a:lnTo>
                  <a:lnTo>
                    <a:pt x="10598" y="1280"/>
                  </a:lnTo>
                  <a:lnTo>
                    <a:pt x="9666" y="2120"/>
                  </a:lnTo>
                  <a:lnTo>
                    <a:pt x="8591" y="3072"/>
                  </a:lnTo>
                  <a:lnTo>
                    <a:pt x="7455" y="4055"/>
                  </a:lnTo>
                  <a:lnTo>
                    <a:pt x="6308" y="5028"/>
                  </a:lnTo>
                  <a:lnTo>
                    <a:pt x="5745" y="5499"/>
                  </a:lnTo>
                  <a:lnTo>
                    <a:pt x="5212" y="5929"/>
                  </a:lnTo>
                  <a:lnTo>
                    <a:pt x="4946" y="6144"/>
                  </a:lnTo>
                  <a:lnTo>
                    <a:pt x="4680" y="6369"/>
                  </a:lnTo>
                  <a:lnTo>
                    <a:pt x="4424" y="6604"/>
                  </a:lnTo>
                  <a:lnTo>
                    <a:pt x="4158" y="6840"/>
                  </a:lnTo>
                  <a:lnTo>
                    <a:pt x="3902" y="7086"/>
                  </a:lnTo>
                  <a:lnTo>
                    <a:pt x="3646" y="7342"/>
                  </a:lnTo>
                  <a:lnTo>
                    <a:pt x="3390" y="7598"/>
                  </a:lnTo>
                  <a:lnTo>
                    <a:pt x="3144" y="7864"/>
                  </a:lnTo>
                  <a:lnTo>
                    <a:pt x="2898" y="8140"/>
                  </a:lnTo>
                  <a:lnTo>
                    <a:pt x="2663" y="8407"/>
                  </a:lnTo>
                  <a:lnTo>
                    <a:pt x="2427" y="8693"/>
                  </a:lnTo>
                  <a:lnTo>
                    <a:pt x="2202" y="8970"/>
                  </a:lnTo>
                  <a:lnTo>
                    <a:pt x="1987" y="9256"/>
                  </a:lnTo>
                  <a:lnTo>
                    <a:pt x="1772" y="9543"/>
                  </a:lnTo>
                  <a:lnTo>
                    <a:pt x="1567" y="9830"/>
                  </a:lnTo>
                  <a:lnTo>
                    <a:pt x="1373" y="10116"/>
                  </a:lnTo>
                  <a:lnTo>
                    <a:pt x="1188" y="10413"/>
                  </a:lnTo>
                  <a:lnTo>
                    <a:pt x="1014" y="10700"/>
                  </a:lnTo>
                  <a:lnTo>
                    <a:pt x="861" y="10987"/>
                  </a:lnTo>
                  <a:lnTo>
                    <a:pt x="707" y="11273"/>
                  </a:lnTo>
                  <a:lnTo>
                    <a:pt x="574" y="11560"/>
                  </a:lnTo>
                  <a:lnTo>
                    <a:pt x="441" y="11847"/>
                  </a:lnTo>
                  <a:lnTo>
                    <a:pt x="338" y="12123"/>
                  </a:lnTo>
                  <a:lnTo>
                    <a:pt x="236" y="12400"/>
                  </a:lnTo>
                  <a:lnTo>
                    <a:pt x="154" y="12676"/>
                  </a:lnTo>
                  <a:lnTo>
                    <a:pt x="93" y="12942"/>
                  </a:lnTo>
                  <a:lnTo>
                    <a:pt x="42" y="13198"/>
                  </a:lnTo>
                  <a:lnTo>
                    <a:pt x="11" y="13454"/>
                  </a:lnTo>
                  <a:lnTo>
                    <a:pt x="1" y="13710"/>
                  </a:lnTo>
                  <a:lnTo>
                    <a:pt x="1" y="13956"/>
                  </a:lnTo>
                  <a:lnTo>
                    <a:pt x="21" y="14192"/>
                  </a:lnTo>
                  <a:lnTo>
                    <a:pt x="62" y="14417"/>
                  </a:lnTo>
                  <a:lnTo>
                    <a:pt x="123" y="14632"/>
                  </a:lnTo>
                  <a:lnTo>
                    <a:pt x="205" y="14837"/>
                  </a:lnTo>
                  <a:lnTo>
                    <a:pt x="297" y="15031"/>
                  </a:lnTo>
                  <a:lnTo>
                    <a:pt x="410" y="15205"/>
                  </a:lnTo>
                  <a:lnTo>
                    <a:pt x="533" y="15369"/>
                  </a:lnTo>
                  <a:lnTo>
                    <a:pt x="676" y="15523"/>
                  </a:lnTo>
                  <a:lnTo>
                    <a:pt x="830" y="15666"/>
                  </a:lnTo>
                  <a:lnTo>
                    <a:pt x="994" y="15789"/>
                  </a:lnTo>
                  <a:lnTo>
                    <a:pt x="1168" y="15901"/>
                  </a:lnTo>
                  <a:lnTo>
                    <a:pt x="1362" y="16004"/>
                  </a:lnTo>
                  <a:lnTo>
                    <a:pt x="1557" y="16086"/>
                  </a:lnTo>
                  <a:lnTo>
                    <a:pt x="1772" y="16157"/>
                  </a:lnTo>
                  <a:lnTo>
                    <a:pt x="1997" y="16209"/>
                  </a:lnTo>
                  <a:lnTo>
                    <a:pt x="2222" y="16260"/>
                  </a:lnTo>
                  <a:lnTo>
                    <a:pt x="2458" y="16280"/>
                  </a:lnTo>
                  <a:lnTo>
                    <a:pt x="2714" y="16301"/>
                  </a:lnTo>
                  <a:lnTo>
                    <a:pt x="2960" y="16301"/>
                  </a:lnTo>
                  <a:lnTo>
                    <a:pt x="3226" y="16291"/>
                  </a:lnTo>
                  <a:lnTo>
                    <a:pt x="3492" y="16260"/>
                  </a:lnTo>
                  <a:lnTo>
                    <a:pt x="3769" y="16219"/>
                  </a:lnTo>
                  <a:lnTo>
                    <a:pt x="4045" y="16157"/>
                  </a:lnTo>
                  <a:lnTo>
                    <a:pt x="4321" y="16086"/>
                  </a:lnTo>
                  <a:lnTo>
                    <a:pt x="4608" y="16004"/>
                  </a:lnTo>
                  <a:lnTo>
                    <a:pt x="4895" y="15901"/>
                  </a:lnTo>
                  <a:lnTo>
                    <a:pt x="5182" y="15789"/>
                  </a:lnTo>
                  <a:lnTo>
                    <a:pt x="5478" y="15656"/>
                  </a:lnTo>
                  <a:lnTo>
                    <a:pt x="5765" y="15502"/>
                  </a:lnTo>
                  <a:lnTo>
                    <a:pt x="6062" y="15349"/>
                  </a:lnTo>
                  <a:lnTo>
                    <a:pt x="6349" y="15164"/>
                  </a:lnTo>
                  <a:lnTo>
                    <a:pt x="6646" y="14970"/>
                  </a:lnTo>
                  <a:lnTo>
                    <a:pt x="6932" y="14765"/>
                  </a:lnTo>
                  <a:lnTo>
                    <a:pt x="7219" y="14540"/>
                  </a:lnTo>
                  <a:lnTo>
                    <a:pt x="7506" y="14294"/>
                  </a:lnTo>
                  <a:lnTo>
                    <a:pt x="7803" y="14017"/>
                  </a:lnTo>
                  <a:lnTo>
                    <a:pt x="8100" y="13700"/>
                  </a:lnTo>
                  <a:lnTo>
                    <a:pt x="8386" y="13362"/>
                  </a:lnTo>
                  <a:lnTo>
                    <a:pt x="8693" y="13004"/>
                  </a:lnTo>
                  <a:lnTo>
                    <a:pt x="8990" y="12625"/>
                  </a:lnTo>
                  <a:lnTo>
                    <a:pt x="9287" y="12215"/>
                  </a:lnTo>
                  <a:lnTo>
                    <a:pt x="9574" y="11796"/>
                  </a:lnTo>
                  <a:lnTo>
                    <a:pt x="9871" y="11366"/>
                  </a:lnTo>
                  <a:lnTo>
                    <a:pt x="10158" y="10925"/>
                  </a:lnTo>
                  <a:lnTo>
                    <a:pt x="10444" y="10475"/>
                  </a:lnTo>
                  <a:lnTo>
                    <a:pt x="10731" y="10014"/>
                  </a:lnTo>
                  <a:lnTo>
                    <a:pt x="11274" y="9093"/>
                  </a:lnTo>
                  <a:lnTo>
                    <a:pt x="11786" y="8181"/>
                  </a:lnTo>
                  <a:lnTo>
                    <a:pt x="12267" y="7290"/>
                  </a:lnTo>
                  <a:lnTo>
                    <a:pt x="12707" y="6461"/>
                  </a:lnTo>
                  <a:lnTo>
                    <a:pt x="13096" y="5693"/>
                  </a:lnTo>
                  <a:lnTo>
                    <a:pt x="13424" y="5017"/>
                  </a:lnTo>
                  <a:lnTo>
                    <a:pt x="13895" y="4034"/>
                  </a:lnTo>
                  <a:lnTo>
                    <a:pt x="14069" y="3666"/>
                  </a:lnTo>
                  <a:lnTo>
                    <a:pt x="12011" y="0"/>
                  </a:lnTo>
                  <a:close/>
                </a:path>
              </a:pathLst>
            </a:custGeom>
            <a:solidFill>
              <a:srgbClr val="FFD1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3269036" y="2136783"/>
              <a:ext cx="297677" cy="242750"/>
            </a:xfrm>
            <a:custGeom>
              <a:avLst/>
              <a:gdLst/>
              <a:ahLst/>
              <a:cxnLst/>
              <a:rect l="l" t="t" r="r" b="b"/>
              <a:pathLst>
                <a:path w="13424" h="10947" extrusionOk="0">
                  <a:moveTo>
                    <a:pt x="533" y="1"/>
                  </a:moveTo>
                  <a:lnTo>
                    <a:pt x="420" y="21"/>
                  </a:lnTo>
                  <a:lnTo>
                    <a:pt x="369" y="32"/>
                  </a:lnTo>
                  <a:lnTo>
                    <a:pt x="328" y="62"/>
                  </a:lnTo>
                  <a:lnTo>
                    <a:pt x="277" y="103"/>
                  </a:lnTo>
                  <a:lnTo>
                    <a:pt x="246" y="144"/>
                  </a:lnTo>
                  <a:lnTo>
                    <a:pt x="205" y="206"/>
                  </a:lnTo>
                  <a:lnTo>
                    <a:pt x="174" y="267"/>
                  </a:lnTo>
                  <a:lnTo>
                    <a:pt x="123" y="411"/>
                  </a:lnTo>
                  <a:lnTo>
                    <a:pt x="72" y="595"/>
                  </a:lnTo>
                  <a:lnTo>
                    <a:pt x="41" y="800"/>
                  </a:lnTo>
                  <a:lnTo>
                    <a:pt x="21" y="1025"/>
                  </a:lnTo>
                  <a:lnTo>
                    <a:pt x="11" y="1281"/>
                  </a:lnTo>
                  <a:lnTo>
                    <a:pt x="0" y="1557"/>
                  </a:lnTo>
                  <a:lnTo>
                    <a:pt x="11" y="1844"/>
                  </a:lnTo>
                  <a:lnTo>
                    <a:pt x="21" y="2151"/>
                  </a:lnTo>
                  <a:lnTo>
                    <a:pt x="41" y="2479"/>
                  </a:lnTo>
                  <a:lnTo>
                    <a:pt x="103" y="3155"/>
                  </a:lnTo>
                  <a:lnTo>
                    <a:pt x="185" y="3861"/>
                  </a:lnTo>
                  <a:lnTo>
                    <a:pt x="297" y="4578"/>
                  </a:lnTo>
                  <a:lnTo>
                    <a:pt x="420" y="5295"/>
                  </a:lnTo>
                  <a:lnTo>
                    <a:pt x="553" y="5981"/>
                  </a:lnTo>
                  <a:lnTo>
                    <a:pt x="707" y="6615"/>
                  </a:lnTo>
                  <a:lnTo>
                    <a:pt x="850" y="7199"/>
                  </a:lnTo>
                  <a:lnTo>
                    <a:pt x="1004" y="7701"/>
                  </a:lnTo>
                  <a:lnTo>
                    <a:pt x="1075" y="7916"/>
                  </a:lnTo>
                  <a:lnTo>
                    <a:pt x="1147" y="8110"/>
                  </a:lnTo>
                  <a:lnTo>
                    <a:pt x="1219" y="8274"/>
                  </a:lnTo>
                  <a:lnTo>
                    <a:pt x="1290" y="8397"/>
                  </a:lnTo>
                  <a:lnTo>
                    <a:pt x="1434" y="8622"/>
                  </a:lnTo>
                  <a:lnTo>
                    <a:pt x="1587" y="8837"/>
                  </a:lnTo>
                  <a:lnTo>
                    <a:pt x="1772" y="9042"/>
                  </a:lnTo>
                  <a:lnTo>
                    <a:pt x="1966" y="9237"/>
                  </a:lnTo>
                  <a:lnTo>
                    <a:pt x="2171" y="9411"/>
                  </a:lnTo>
                  <a:lnTo>
                    <a:pt x="2396" y="9585"/>
                  </a:lnTo>
                  <a:lnTo>
                    <a:pt x="2622" y="9748"/>
                  </a:lnTo>
                  <a:lnTo>
                    <a:pt x="2857" y="9902"/>
                  </a:lnTo>
                  <a:lnTo>
                    <a:pt x="3103" y="10045"/>
                  </a:lnTo>
                  <a:lnTo>
                    <a:pt x="3348" y="10179"/>
                  </a:lnTo>
                  <a:lnTo>
                    <a:pt x="3604" y="10301"/>
                  </a:lnTo>
                  <a:lnTo>
                    <a:pt x="3850" y="10414"/>
                  </a:lnTo>
                  <a:lnTo>
                    <a:pt x="4106" y="10516"/>
                  </a:lnTo>
                  <a:lnTo>
                    <a:pt x="4352" y="10609"/>
                  </a:lnTo>
                  <a:lnTo>
                    <a:pt x="4598" y="10690"/>
                  </a:lnTo>
                  <a:lnTo>
                    <a:pt x="4833" y="10762"/>
                  </a:lnTo>
                  <a:lnTo>
                    <a:pt x="4966" y="10803"/>
                  </a:lnTo>
                  <a:lnTo>
                    <a:pt x="5130" y="10824"/>
                  </a:lnTo>
                  <a:lnTo>
                    <a:pt x="5314" y="10854"/>
                  </a:lnTo>
                  <a:lnTo>
                    <a:pt x="5519" y="10875"/>
                  </a:lnTo>
                  <a:lnTo>
                    <a:pt x="6000" y="10905"/>
                  </a:lnTo>
                  <a:lnTo>
                    <a:pt x="6553" y="10936"/>
                  </a:lnTo>
                  <a:lnTo>
                    <a:pt x="7157" y="10946"/>
                  </a:lnTo>
                  <a:lnTo>
                    <a:pt x="8468" y="10946"/>
                  </a:lnTo>
                  <a:lnTo>
                    <a:pt x="9123" y="10936"/>
                  </a:lnTo>
                  <a:lnTo>
                    <a:pt x="10393" y="10905"/>
                  </a:lnTo>
                  <a:lnTo>
                    <a:pt x="11468" y="10875"/>
                  </a:lnTo>
                  <a:lnTo>
                    <a:pt x="12492" y="10824"/>
                  </a:lnTo>
                  <a:lnTo>
                    <a:pt x="13424" y="5602"/>
                  </a:lnTo>
                  <a:lnTo>
                    <a:pt x="12820" y="4793"/>
                  </a:lnTo>
                  <a:lnTo>
                    <a:pt x="12195" y="3963"/>
                  </a:lnTo>
                  <a:lnTo>
                    <a:pt x="11437" y="3001"/>
                  </a:lnTo>
                  <a:lnTo>
                    <a:pt x="11038" y="2510"/>
                  </a:lnTo>
                  <a:lnTo>
                    <a:pt x="10639" y="2018"/>
                  </a:lnTo>
                  <a:lnTo>
                    <a:pt x="10250" y="1557"/>
                  </a:lnTo>
                  <a:lnTo>
                    <a:pt x="9881" y="1137"/>
                  </a:lnTo>
                  <a:lnTo>
                    <a:pt x="9533" y="769"/>
                  </a:lnTo>
                  <a:lnTo>
                    <a:pt x="9369" y="605"/>
                  </a:lnTo>
                  <a:lnTo>
                    <a:pt x="9226" y="472"/>
                  </a:lnTo>
                  <a:lnTo>
                    <a:pt x="9082" y="349"/>
                  </a:lnTo>
                  <a:lnTo>
                    <a:pt x="8959" y="247"/>
                  </a:lnTo>
                  <a:lnTo>
                    <a:pt x="8847" y="175"/>
                  </a:lnTo>
                  <a:lnTo>
                    <a:pt x="8755" y="124"/>
                  </a:lnTo>
                  <a:lnTo>
                    <a:pt x="8663" y="93"/>
                  </a:lnTo>
                  <a:lnTo>
                    <a:pt x="8581" y="62"/>
                  </a:lnTo>
                  <a:lnTo>
                    <a:pt x="8396" y="32"/>
                  </a:lnTo>
                  <a:lnTo>
                    <a:pt x="8212" y="21"/>
                  </a:lnTo>
                  <a:lnTo>
                    <a:pt x="8028" y="21"/>
                  </a:lnTo>
                  <a:lnTo>
                    <a:pt x="7854" y="52"/>
                  </a:lnTo>
                  <a:lnTo>
                    <a:pt x="7680" y="93"/>
                  </a:lnTo>
                  <a:lnTo>
                    <a:pt x="7516" y="144"/>
                  </a:lnTo>
                  <a:lnTo>
                    <a:pt x="7352" y="206"/>
                  </a:lnTo>
                  <a:lnTo>
                    <a:pt x="7209" y="288"/>
                  </a:lnTo>
                  <a:lnTo>
                    <a:pt x="7075" y="380"/>
                  </a:lnTo>
                  <a:lnTo>
                    <a:pt x="6963" y="472"/>
                  </a:lnTo>
                  <a:lnTo>
                    <a:pt x="6860" y="574"/>
                  </a:lnTo>
                  <a:lnTo>
                    <a:pt x="6789" y="677"/>
                  </a:lnTo>
                  <a:lnTo>
                    <a:pt x="6738" y="779"/>
                  </a:lnTo>
                  <a:lnTo>
                    <a:pt x="6717" y="841"/>
                  </a:lnTo>
                  <a:lnTo>
                    <a:pt x="6707" y="892"/>
                  </a:lnTo>
                  <a:lnTo>
                    <a:pt x="6697" y="943"/>
                  </a:lnTo>
                  <a:lnTo>
                    <a:pt x="6697" y="994"/>
                  </a:lnTo>
                  <a:lnTo>
                    <a:pt x="6738" y="1230"/>
                  </a:lnTo>
                  <a:lnTo>
                    <a:pt x="6789" y="1516"/>
                  </a:lnTo>
                  <a:lnTo>
                    <a:pt x="6912" y="2110"/>
                  </a:lnTo>
                  <a:lnTo>
                    <a:pt x="7024" y="2602"/>
                  </a:lnTo>
                  <a:lnTo>
                    <a:pt x="7075" y="2806"/>
                  </a:lnTo>
                  <a:lnTo>
                    <a:pt x="6830" y="2673"/>
                  </a:lnTo>
                  <a:lnTo>
                    <a:pt x="6185" y="2335"/>
                  </a:lnTo>
                  <a:lnTo>
                    <a:pt x="5243" y="1844"/>
                  </a:lnTo>
                  <a:lnTo>
                    <a:pt x="4710" y="1578"/>
                  </a:lnTo>
                  <a:lnTo>
                    <a:pt x="4137" y="1301"/>
                  </a:lnTo>
                  <a:lnTo>
                    <a:pt x="3564" y="1035"/>
                  </a:lnTo>
                  <a:lnTo>
                    <a:pt x="2990" y="769"/>
                  </a:lnTo>
                  <a:lnTo>
                    <a:pt x="2427" y="533"/>
                  </a:lnTo>
                  <a:lnTo>
                    <a:pt x="1905" y="329"/>
                  </a:lnTo>
                  <a:lnTo>
                    <a:pt x="1659" y="247"/>
                  </a:lnTo>
                  <a:lnTo>
                    <a:pt x="1424" y="165"/>
                  </a:lnTo>
                  <a:lnTo>
                    <a:pt x="1209" y="103"/>
                  </a:lnTo>
                  <a:lnTo>
                    <a:pt x="1004" y="52"/>
                  </a:lnTo>
                  <a:lnTo>
                    <a:pt x="819" y="21"/>
                  </a:lnTo>
                  <a:lnTo>
                    <a:pt x="666" y="1"/>
                  </a:lnTo>
                  <a:close/>
                </a:path>
              </a:pathLst>
            </a:custGeom>
            <a:solidFill>
              <a:srgbClr val="47C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3089877" y="4419406"/>
              <a:ext cx="380789" cy="220708"/>
            </a:xfrm>
            <a:custGeom>
              <a:avLst/>
              <a:gdLst/>
              <a:ahLst/>
              <a:cxnLst/>
              <a:rect l="l" t="t" r="r" b="b"/>
              <a:pathLst>
                <a:path w="17172" h="9953" extrusionOk="0">
                  <a:moveTo>
                    <a:pt x="8448" y="0"/>
                  </a:moveTo>
                  <a:lnTo>
                    <a:pt x="8110" y="215"/>
                  </a:lnTo>
                  <a:lnTo>
                    <a:pt x="7199" y="809"/>
                  </a:lnTo>
                  <a:lnTo>
                    <a:pt x="6595" y="1219"/>
                  </a:lnTo>
                  <a:lnTo>
                    <a:pt x="5909" y="1680"/>
                  </a:lnTo>
                  <a:lnTo>
                    <a:pt x="5182" y="2192"/>
                  </a:lnTo>
                  <a:lnTo>
                    <a:pt x="4414" y="2724"/>
                  </a:lnTo>
                  <a:lnTo>
                    <a:pt x="3656" y="3277"/>
                  </a:lnTo>
                  <a:lnTo>
                    <a:pt x="2909" y="3840"/>
                  </a:lnTo>
                  <a:lnTo>
                    <a:pt x="2202" y="4403"/>
                  </a:lnTo>
                  <a:lnTo>
                    <a:pt x="1864" y="4669"/>
                  </a:lnTo>
                  <a:lnTo>
                    <a:pt x="1557" y="4936"/>
                  </a:lnTo>
                  <a:lnTo>
                    <a:pt x="1270" y="5192"/>
                  </a:lnTo>
                  <a:lnTo>
                    <a:pt x="1004" y="5437"/>
                  </a:lnTo>
                  <a:lnTo>
                    <a:pt x="758" y="5673"/>
                  </a:lnTo>
                  <a:lnTo>
                    <a:pt x="554" y="5898"/>
                  </a:lnTo>
                  <a:lnTo>
                    <a:pt x="380" y="6113"/>
                  </a:lnTo>
                  <a:lnTo>
                    <a:pt x="236" y="6297"/>
                  </a:lnTo>
                  <a:lnTo>
                    <a:pt x="175" y="6390"/>
                  </a:lnTo>
                  <a:lnTo>
                    <a:pt x="134" y="6482"/>
                  </a:lnTo>
                  <a:lnTo>
                    <a:pt x="93" y="6564"/>
                  </a:lnTo>
                  <a:lnTo>
                    <a:pt x="72" y="6635"/>
                  </a:lnTo>
                  <a:lnTo>
                    <a:pt x="42" y="6789"/>
                  </a:lnTo>
                  <a:lnTo>
                    <a:pt x="11" y="6943"/>
                  </a:lnTo>
                  <a:lnTo>
                    <a:pt x="1" y="7096"/>
                  </a:lnTo>
                  <a:lnTo>
                    <a:pt x="1" y="7260"/>
                  </a:lnTo>
                  <a:lnTo>
                    <a:pt x="11" y="7424"/>
                  </a:lnTo>
                  <a:lnTo>
                    <a:pt x="31" y="7588"/>
                  </a:lnTo>
                  <a:lnTo>
                    <a:pt x="62" y="7751"/>
                  </a:lnTo>
                  <a:lnTo>
                    <a:pt x="113" y="7915"/>
                  </a:lnTo>
                  <a:lnTo>
                    <a:pt x="165" y="8069"/>
                  </a:lnTo>
                  <a:lnTo>
                    <a:pt x="226" y="8233"/>
                  </a:lnTo>
                  <a:lnTo>
                    <a:pt x="308" y="8386"/>
                  </a:lnTo>
                  <a:lnTo>
                    <a:pt x="390" y="8550"/>
                  </a:lnTo>
                  <a:lnTo>
                    <a:pt x="492" y="8693"/>
                  </a:lnTo>
                  <a:lnTo>
                    <a:pt x="605" y="8837"/>
                  </a:lnTo>
                  <a:lnTo>
                    <a:pt x="728" y="8980"/>
                  </a:lnTo>
                  <a:lnTo>
                    <a:pt x="861" y="9113"/>
                  </a:lnTo>
                  <a:lnTo>
                    <a:pt x="1004" y="9246"/>
                  </a:lnTo>
                  <a:lnTo>
                    <a:pt x="1168" y="9359"/>
                  </a:lnTo>
                  <a:lnTo>
                    <a:pt x="1332" y="9472"/>
                  </a:lnTo>
                  <a:lnTo>
                    <a:pt x="1516" y="9574"/>
                  </a:lnTo>
                  <a:lnTo>
                    <a:pt x="1711" y="9666"/>
                  </a:lnTo>
                  <a:lnTo>
                    <a:pt x="1915" y="9748"/>
                  </a:lnTo>
                  <a:lnTo>
                    <a:pt x="2130" y="9809"/>
                  </a:lnTo>
                  <a:lnTo>
                    <a:pt x="2356" y="9871"/>
                  </a:lnTo>
                  <a:lnTo>
                    <a:pt x="2601" y="9912"/>
                  </a:lnTo>
                  <a:lnTo>
                    <a:pt x="2857" y="9943"/>
                  </a:lnTo>
                  <a:lnTo>
                    <a:pt x="3124" y="9953"/>
                  </a:lnTo>
                  <a:lnTo>
                    <a:pt x="3400" y="9953"/>
                  </a:lnTo>
                  <a:lnTo>
                    <a:pt x="3687" y="9943"/>
                  </a:lnTo>
                  <a:lnTo>
                    <a:pt x="3994" y="9912"/>
                  </a:lnTo>
                  <a:lnTo>
                    <a:pt x="4311" y="9861"/>
                  </a:lnTo>
                  <a:lnTo>
                    <a:pt x="4639" y="9789"/>
                  </a:lnTo>
                  <a:lnTo>
                    <a:pt x="4967" y="9707"/>
                  </a:lnTo>
                  <a:lnTo>
                    <a:pt x="5294" y="9605"/>
                  </a:lnTo>
                  <a:lnTo>
                    <a:pt x="5622" y="9482"/>
                  </a:lnTo>
                  <a:lnTo>
                    <a:pt x="5939" y="9359"/>
                  </a:lnTo>
                  <a:lnTo>
                    <a:pt x="6257" y="9216"/>
                  </a:lnTo>
                  <a:lnTo>
                    <a:pt x="6564" y="9062"/>
                  </a:lnTo>
                  <a:lnTo>
                    <a:pt x="6871" y="8898"/>
                  </a:lnTo>
                  <a:lnTo>
                    <a:pt x="7168" y="8724"/>
                  </a:lnTo>
                  <a:lnTo>
                    <a:pt x="7465" y="8550"/>
                  </a:lnTo>
                  <a:lnTo>
                    <a:pt x="7762" y="8366"/>
                  </a:lnTo>
                  <a:lnTo>
                    <a:pt x="8049" y="8171"/>
                  </a:lnTo>
                  <a:lnTo>
                    <a:pt x="8335" y="7977"/>
                  </a:lnTo>
                  <a:lnTo>
                    <a:pt x="8888" y="7567"/>
                  </a:lnTo>
                  <a:lnTo>
                    <a:pt x="9431" y="7158"/>
                  </a:lnTo>
                  <a:lnTo>
                    <a:pt x="10455" y="6349"/>
                  </a:lnTo>
                  <a:lnTo>
                    <a:pt x="10936" y="5970"/>
                  </a:lnTo>
                  <a:lnTo>
                    <a:pt x="11407" y="5611"/>
                  </a:lnTo>
                  <a:lnTo>
                    <a:pt x="11858" y="5294"/>
                  </a:lnTo>
                  <a:lnTo>
                    <a:pt x="12073" y="5151"/>
                  </a:lnTo>
                  <a:lnTo>
                    <a:pt x="12288" y="5018"/>
                  </a:lnTo>
                  <a:lnTo>
                    <a:pt x="12492" y="4905"/>
                  </a:lnTo>
                  <a:lnTo>
                    <a:pt x="12697" y="4803"/>
                  </a:lnTo>
                  <a:lnTo>
                    <a:pt x="12902" y="4721"/>
                  </a:lnTo>
                  <a:lnTo>
                    <a:pt x="13096" y="4649"/>
                  </a:lnTo>
                  <a:lnTo>
                    <a:pt x="13475" y="4526"/>
                  </a:lnTo>
                  <a:lnTo>
                    <a:pt x="13834" y="4424"/>
                  </a:lnTo>
                  <a:lnTo>
                    <a:pt x="14468" y="4260"/>
                  </a:lnTo>
                  <a:lnTo>
                    <a:pt x="15021" y="4127"/>
                  </a:lnTo>
                  <a:lnTo>
                    <a:pt x="15503" y="4004"/>
                  </a:lnTo>
                  <a:lnTo>
                    <a:pt x="15728" y="3942"/>
                  </a:lnTo>
                  <a:lnTo>
                    <a:pt x="15933" y="3871"/>
                  </a:lnTo>
                  <a:lnTo>
                    <a:pt x="16117" y="3799"/>
                  </a:lnTo>
                  <a:lnTo>
                    <a:pt x="16301" y="3707"/>
                  </a:lnTo>
                  <a:lnTo>
                    <a:pt x="16465" y="3615"/>
                  </a:lnTo>
                  <a:lnTo>
                    <a:pt x="16619" y="3502"/>
                  </a:lnTo>
                  <a:lnTo>
                    <a:pt x="16772" y="3379"/>
                  </a:lnTo>
                  <a:lnTo>
                    <a:pt x="16916" y="3236"/>
                  </a:lnTo>
                  <a:lnTo>
                    <a:pt x="16977" y="3154"/>
                  </a:lnTo>
                  <a:lnTo>
                    <a:pt x="17038" y="3062"/>
                  </a:lnTo>
                  <a:lnTo>
                    <a:pt x="17079" y="2960"/>
                  </a:lnTo>
                  <a:lnTo>
                    <a:pt x="17120" y="2857"/>
                  </a:lnTo>
                  <a:lnTo>
                    <a:pt x="17141" y="2745"/>
                  </a:lnTo>
                  <a:lnTo>
                    <a:pt x="17161" y="2632"/>
                  </a:lnTo>
                  <a:lnTo>
                    <a:pt x="17172" y="2509"/>
                  </a:lnTo>
                  <a:lnTo>
                    <a:pt x="17172" y="2376"/>
                  </a:lnTo>
                  <a:lnTo>
                    <a:pt x="17161" y="2120"/>
                  </a:lnTo>
                  <a:lnTo>
                    <a:pt x="17131" y="1843"/>
                  </a:lnTo>
                  <a:lnTo>
                    <a:pt x="17079" y="1577"/>
                  </a:lnTo>
                  <a:lnTo>
                    <a:pt x="17018" y="1301"/>
                  </a:lnTo>
                  <a:lnTo>
                    <a:pt x="16946" y="1045"/>
                  </a:lnTo>
                  <a:lnTo>
                    <a:pt x="16864" y="799"/>
                  </a:lnTo>
                  <a:lnTo>
                    <a:pt x="16711" y="390"/>
                  </a:lnTo>
                  <a:lnTo>
                    <a:pt x="16598" y="103"/>
                  </a:lnTo>
                  <a:lnTo>
                    <a:pt x="16557" y="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3651171" y="4419406"/>
              <a:ext cx="380789" cy="220708"/>
            </a:xfrm>
            <a:custGeom>
              <a:avLst/>
              <a:gdLst/>
              <a:ahLst/>
              <a:cxnLst/>
              <a:rect l="l" t="t" r="r" b="b"/>
              <a:pathLst>
                <a:path w="17172" h="9953" extrusionOk="0">
                  <a:moveTo>
                    <a:pt x="615" y="0"/>
                  </a:moveTo>
                  <a:lnTo>
                    <a:pt x="574" y="103"/>
                  </a:lnTo>
                  <a:lnTo>
                    <a:pt x="461" y="390"/>
                  </a:lnTo>
                  <a:lnTo>
                    <a:pt x="308" y="799"/>
                  </a:lnTo>
                  <a:lnTo>
                    <a:pt x="236" y="1045"/>
                  </a:lnTo>
                  <a:lnTo>
                    <a:pt x="154" y="1301"/>
                  </a:lnTo>
                  <a:lnTo>
                    <a:pt x="93" y="1577"/>
                  </a:lnTo>
                  <a:lnTo>
                    <a:pt x="42" y="1843"/>
                  </a:lnTo>
                  <a:lnTo>
                    <a:pt x="11" y="2120"/>
                  </a:lnTo>
                  <a:lnTo>
                    <a:pt x="1" y="2376"/>
                  </a:lnTo>
                  <a:lnTo>
                    <a:pt x="1" y="2509"/>
                  </a:lnTo>
                  <a:lnTo>
                    <a:pt x="11" y="2632"/>
                  </a:lnTo>
                  <a:lnTo>
                    <a:pt x="31" y="2745"/>
                  </a:lnTo>
                  <a:lnTo>
                    <a:pt x="62" y="2857"/>
                  </a:lnTo>
                  <a:lnTo>
                    <a:pt x="93" y="2960"/>
                  </a:lnTo>
                  <a:lnTo>
                    <a:pt x="134" y="3062"/>
                  </a:lnTo>
                  <a:lnTo>
                    <a:pt x="195" y="3154"/>
                  </a:lnTo>
                  <a:lnTo>
                    <a:pt x="257" y="3236"/>
                  </a:lnTo>
                  <a:lnTo>
                    <a:pt x="400" y="3379"/>
                  </a:lnTo>
                  <a:lnTo>
                    <a:pt x="553" y="3502"/>
                  </a:lnTo>
                  <a:lnTo>
                    <a:pt x="707" y="3615"/>
                  </a:lnTo>
                  <a:lnTo>
                    <a:pt x="881" y="3707"/>
                  </a:lnTo>
                  <a:lnTo>
                    <a:pt x="1055" y="3799"/>
                  </a:lnTo>
                  <a:lnTo>
                    <a:pt x="1250" y="3871"/>
                  </a:lnTo>
                  <a:lnTo>
                    <a:pt x="1455" y="3942"/>
                  </a:lnTo>
                  <a:lnTo>
                    <a:pt x="1670" y="4004"/>
                  </a:lnTo>
                  <a:lnTo>
                    <a:pt x="2151" y="4127"/>
                  </a:lnTo>
                  <a:lnTo>
                    <a:pt x="2704" y="4260"/>
                  </a:lnTo>
                  <a:lnTo>
                    <a:pt x="3349" y="4424"/>
                  </a:lnTo>
                  <a:lnTo>
                    <a:pt x="3697" y="4526"/>
                  </a:lnTo>
                  <a:lnTo>
                    <a:pt x="4076" y="4649"/>
                  </a:lnTo>
                  <a:lnTo>
                    <a:pt x="4270" y="4721"/>
                  </a:lnTo>
                  <a:lnTo>
                    <a:pt x="4475" y="4803"/>
                  </a:lnTo>
                  <a:lnTo>
                    <a:pt x="4680" y="4905"/>
                  </a:lnTo>
                  <a:lnTo>
                    <a:pt x="4885" y="5018"/>
                  </a:lnTo>
                  <a:lnTo>
                    <a:pt x="5100" y="5151"/>
                  </a:lnTo>
                  <a:lnTo>
                    <a:pt x="5325" y="5294"/>
                  </a:lnTo>
                  <a:lnTo>
                    <a:pt x="5765" y="5611"/>
                  </a:lnTo>
                  <a:lnTo>
                    <a:pt x="6236" y="5970"/>
                  </a:lnTo>
                  <a:lnTo>
                    <a:pt x="6728" y="6349"/>
                  </a:lnTo>
                  <a:lnTo>
                    <a:pt x="7741" y="7158"/>
                  </a:lnTo>
                  <a:lnTo>
                    <a:pt x="8284" y="7567"/>
                  </a:lnTo>
                  <a:lnTo>
                    <a:pt x="8837" y="7977"/>
                  </a:lnTo>
                  <a:lnTo>
                    <a:pt x="9124" y="8171"/>
                  </a:lnTo>
                  <a:lnTo>
                    <a:pt x="9410" y="8366"/>
                  </a:lnTo>
                  <a:lnTo>
                    <a:pt x="9707" y="8550"/>
                  </a:lnTo>
                  <a:lnTo>
                    <a:pt x="10004" y="8724"/>
                  </a:lnTo>
                  <a:lnTo>
                    <a:pt x="10301" y="8898"/>
                  </a:lnTo>
                  <a:lnTo>
                    <a:pt x="10608" y="9062"/>
                  </a:lnTo>
                  <a:lnTo>
                    <a:pt x="10915" y="9216"/>
                  </a:lnTo>
                  <a:lnTo>
                    <a:pt x="11233" y="9359"/>
                  </a:lnTo>
                  <a:lnTo>
                    <a:pt x="11550" y="9482"/>
                  </a:lnTo>
                  <a:lnTo>
                    <a:pt x="11878" y="9605"/>
                  </a:lnTo>
                  <a:lnTo>
                    <a:pt x="12205" y="9707"/>
                  </a:lnTo>
                  <a:lnTo>
                    <a:pt x="12533" y="9789"/>
                  </a:lnTo>
                  <a:lnTo>
                    <a:pt x="12871" y="9861"/>
                  </a:lnTo>
                  <a:lnTo>
                    <a:pt x="13178" y="9912"/>
                  </a:lnTo>
                  <a:lnTo>
                    <a:pt x="13485" y="9943"/>
                  </a:lnTo>
                  <a:lnTo>
                    <a:pt x="13772" y="9953"/>
                  </a:lnTo>
                  <a:lnTo>
                    <a:pt x="14048" y="9953"/>
                  </a:lnTo>
                  <a:lnTo>
                    <a:pt x="14315" y="9943"/>
                  </a:lnTo>
                  <a:lnTo>
                    <a:pt x="14571" y="9912"/>
                  </a:lnTo>
                  <a:lnTo>
                    <a:pt x="14816" y="9871"/>
                  </a:lnTo>
                  <a:lnTo>
                    <a:pt x="15042" y="9809"/>
                  </a:lnTo>
                  <a:lnTo>
                    <a:pt x="15257" y="9748"/>
                  </a:lnTo>
                  <a:lnTo>
                    <a:pt x="15461" y="9666"/>
                  </a:lnTo>
                  <a:lnTo>
                    <a:pt x="15656" y="9574"/>
                  </a:lnTo>
                  <a:lnTo>
                    <a:pt x="15840" y="9472"/>
                  </a:lnTo>
                  <a:lnTo>
                    <a:pt x="16014" y="9359"/>
                  </a:lnTo>
                  <a:lnTo>
                    <a:pt x="16168" y="9246"/>
                  </a:lnTo>
                  <a:lnTo>
                    <a:pt x="16311" y="9113"/>
                  </a:lnTo>
                  <a:lnTo>
                    <a:pt x="16444" y="8980"/>
                  </a:lnTo>
                  <a:lnTo>
                    <a:pt x="16567" y="8837"/>
                  </a:lnTo>
                  <a:lnTo>
                    <a:pt x="16680" y="8693"/>
                  </a:lnTo>
                  <a:lnTo>
                    <a:pt x="16782" y="8550"/>
                  </a:lnTo>
                  <a:lnTo>
                    <a:pt x="16864" y="8386"/>
                  </a:lnTo>
                  <a:lnTo>
                    <a:pt x="16946" y="8233"/>
                  </a:lnTo>
                  <a:lnTo>
                    <a:pt x="17008" y="8069"/>
                  </a:lnTo>
                  <a:lnTo>
                    <a:pt x="17069" y="7915"/>
                  </a:lnTo>
                  <a:lnTo>
                    <a:pt x="17110" y="7751"/>
                  </a:lnTo>
                  <a:lnTo>
                    <a:pt x="17141" y="7588"/>
                  </a:lnTo>
                  <a:lnTo>
                    <a:pt x="17161" y="7424"/>
                  </a:lnTo>
                  <a:lnTo>
                    <a:pt x="17171" y="7260"/>
                  </a:lnTo>
                  <a:lnTo>
                    <a:pt x="17171" y="7096"/>
                  </a:lnTo>
                  <a:lnTo>
                    <a:pt x="17161" y="6943"/>
                  </a:lnTo>
                  <a:lnTo>
                    <a:pt x="17130" y="6789"/>
                  </a:lnTo>
                  <a:lnTo>
                    <a:pt x="17100" y="6635"/>
                  </a:lnTo>
                  <a:lnTo>
                    <a:pt x="17079" y="6564"/>
                  </a:lnTo>
                  <a:lnTo>
                    <a:pt x="17038" y="6482"/>
                  </a:lnTo>
                  <a:lnTo>
                    <a:pt x="16997" y="6390"/>
                  </a:lnTo>
                  <a:lnTo>
                    <a:pt x="16936" y="6297"/>
                  </a:lnTo>
                  <a:lnTo>
                    <a:pt x="16803" y="6113"/>
                  </a:lnTo>
                  <a:lnTo>
                    <a:pt x="16618" y="5898"/>
                  </a:lnTo>
                  <a:lnTo>
                    <a:pt x="16414" y="5673"/>
                  </a:lnTo>
                  <a:lnTo>
                    <a:pt x="16178" y="5437"/>
                  </a:lnTo>
                  <a:lnTo>
                    <a:pt x="15912" y="5192"/>
                  </a:lnTo>
                  <a:lnTo>
                    <a:pt x="15615" y="4936"/>
                  </a:lnTo>
                  <a:lnTo>
                    <a:pt x="15308" y="4669"/>
                  </a:lnTo>
                  <a:lnTo>
                    <a:pt x="14970" y="4403"/>
                  </a:lnTo>
                  <a:lnTo>
                    <a:pt x="14263" y="3840"/>
                  </a:lnTo>
                  <a:lnTo>
                    <a:pt x="13516" y="3277"/>
                  </a:lnTo>
                  <a:lnTo>
                    <a:pt x="12758" y="2724"/>
                  </a:lnTo>
                  <a:lnTo>
                    <a:pt x="11990" y="2192"/>
                  </a:lnTo>
                  <a:lnTo>
                    <a:pt x="11263" y="1680"/>
                  </a:lnTo>
                  <a:lnTo>
                    <a:pt x="10577" y="1219"/>
                  </a:lnTo>
                  <a:lnTo>
                    <a:pt x="9973" y="809"/>
                  </a:lnTo>
                  <a:lnTo>
                    <a:pt x="9062" y="215"/>
                  </a:lnTo>
                  <a:lnTo>
                    <a:pt x="8724" y="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3313299" y="1367527"/>
              <a:ext cx="265679" cy="150324"/>
            </a:xfrm>
            <a:custGeom>
              <a:avLst/>
              <a:gdLst/>
              <a:ahLst/>
              <a:cxnLst/>
              <a:rect l="l" t="t" r="r" b="b"/>
              <a:pathLst>
                <a:path w="11981" h="6779" extrusionOk="0">
                  <a:moveTo>
                    <a:pt x="1" y="0"/>
                  </a:moveTo>
                  <a:lnTo>
                    <a:pt x="32" y="297"/>
                  </a:lnTo>
                  <a:lnTo>
                    <a:pt x="73" y="584"/>
                  </a:lnTo>
                  <a:lnTo>
                    <a:pt x="114" y="891"/>
                  </a:lnTo>
                  <a:lnTo>
                    <a:pt x="175" y="1188"/>
                  </a:lnTo>
                  <a:lnTo>
                    <a:pt x="236" y="1505"/>
                  </a:lnTo>
                  <a:lnTo>
                    <a:pt x="308" y="1813"/>
                  </a:lnTo>
                  <a:lnTo>
                    <a:pt x="390" y="2130"/>
                  </a:lnTo>
                  <a:lnTo>
                    <a:pt x="482" y="2437"/>
                  </a:lnTo>
                  <a:lnTo>
                    <a:pt x="585" y="2744"/>
                  </a:lnTo>
                  <a:lnTo>
                    <a:pt x="707" y="3052"/>
                  </a:lnTo>
                  <a:lnTo>
                    <a:pt x="830" y="3359"/>
                  </a:lnTo>
                  <a:lnTo>
                    <a:pt x="974" y="3656"/>
                  </a:lnTo>
                  <a:lnTo>
                    <a:pt x="1117" y="3953"/>
                  </a:lnTo>
                  <a:lnTo>
                    <a:pt x="1291" y="4239"/>
                  </a:lnTo>
                  <a:lnTo>
                    <a:pt x="1465" y="4516"/>
                  </a:lnTo>
                  <a:lnTo>
                    <a:pt x="1660" y="4782"/>
                  </a:lnTo>
                  <a:lnTo>
                    <a:pt x="1864" y="5038"/>
                  </a:lnTo>
                  <a:lnTo>
                    <a:pt x="2090" y="5284"/>
                  </a:lnTo>
                  <a:lnTo>
                    <a:pt x="2335" y="5509"/>
                  </a:lnTo>
                  <a:lnTo>
                    <a:pt x="2591" y="5724"/>
                  </a:lnTo>
                  <a:lnTo>
                    <a:pt x="2858" y="5918"/>
                  </a:lnTo>
                  <a:lnTo>
                    <a:pt x="3001" y="6011"/>
                  </a:lnTo>
                  <a:lnTo>
                    <a:pt x="3155" y="6103"/>
                  </a:lnTo>
                  <a:lnTo>
                    <a:pt x="3298" y="6185"/>
                  </a:lnTo>
                  <a:lnTo>
                    <a:pt x="3462" y="6267"/>
                  </a:lnTo>
                  <a:lnTo>
                    <a:pt x="3615" y="6338"/>
                  </a:lnTo>
                  <a:lnTo>
                    <a:pt x="3789" y="6400"/>
                  </a:lnTo>
                  <a:lnTo>
                    <a:pt x="3953" y="6471"/>
                  </a:lnTo>
                  <a:lnTo>
                    <a:pt x="4127" y="6523"/>
                  </a:lnTo>
                  <a:lnTo>
                    <a:pt x="4312" y="6574"/>
                  </a:lnTo>
                  <a:lnTo>
                    <a:pt x="4496" y="6625"/>
                  </a:lnTo>
                  <a:lnTo>
                    <a:pt x="4690" y="6666"/>
                  </a:lnTo>
                  <a:lnTo>
                    <a:pt x="4885" y="6697"/>
                  </a:lnTo>
                  <a:lnTo>
                    <a:pt x="5079" y="6727"/>
                  </a:lnTo>
                  <a:lnTo>
                    <a:pt x="5284" y="6748"/>
                  </a:lnTo>
                  <a:lnTo>
                    <a:pt x="5499" y="6768"/>
                  </a:lnTo>
                  <a:lnTo>
                    <a:pt x="5714" y="6778"/>
                  </a:lnTo>
                  <a:lnTo>
                    <a:pt x="5929" y="6778"/>
                  </a:lnTo>
                  <a:lnTo>
                    <a:pt x="6155" y="6768"/>
                  </a:lnTo>
                  <a:lnTo>
                    <a:pt x="6390" y="6758"/>
                  </a:lnTo>
                  <a:lnTo>
                    <a:pt x="6626" y="6738"/>
                  </a:lnTo>
                  <a:lnTo>
                    <a:pt x="6871" y="6717"/>
                  </a:lnTo>
                  <a:lnTo>
                    <a:pt x="7117" y="6676"/>
                  </a:lnTo>
                  <a:lnTo>
                    <a:pt x="7496" y="6615"/>
                  </a:lnTo>
                  <a:lnTo>
                    <a:pt x="7844" y="6533"/>
                  </a:lnTo>
                  <a:lnTo>
                    <a:pt x="8172" y="6430"/>
                  </a:lnTo>
                  <a:lnTo>
                    <a:pt x="8489" y="6318"/>
                  </a:lnTo>
                  <a:lnTo>
                    <a:pt x="8786" y="6185"/>
                  </a:lnTo>
                  <a:lnTo>
                    <a:pt x="9073" y="6041"/>
                  </a:lnTo>
                  <a:lnTo>
                    <a:pt x="9329" y="5888"/>
                  </a:lnTo>
                  <a:lnTo>
                    <a:pt x="9585" y="5714"/>
                  </a:lnTo>
                  <a:lnTo>
                    <a:pt x="9810" y="5529"/>
                  </a:lnTo>
                  <a:lnTo>
                    <a:pt x="10035" y="5345"/>
                  </a:lnTo>
                  <a:lnTo>
                    <a:pt x="10230" y="5140"/>
                  </a:lnTo>
                  <a:lnTo>
                    <a:pt x="10424" y="4925"/>
                  </a:lnTo>
                  <a:lnTo>
                    <a:pt x="10598" y="4710"/>
                  </a:lnTo>
                  <a:lnTo>
                    <a:pt x="10762" y="4485"/>
                  </a:lnTo>
                  <a:lnTo>
                    <a:pt x="10916" y="4249"/>
                  </a:lnTo>
                  <a:lnTo>
                    <a:pt x="11049" y="4004"/>
                  </a:lnTo>
                  <a:lnTo>
                    <a:pt x="11172" y="3758"/>
                  </a:lnTo>
                  <a:lnTo>
                    <a:pt x="11295" y="3512"/>
                  </a:lnTo>
                  <a:lnTo>
                    <a:pt x="11397" y="3256"/>
                  </a:lnTo>
                  <a:lnTo>
                    <a:pt x="11489" y="3000"/>
                  </a:lnTo>
                  <a:lnTo>
                    <a:pt x="11571" y="2744"/>
                  </a:lnTo>
                  <a:lnTo>
                    <a:pt x="11643" y="2488"/>
                  </a:lnTo>
                  <a:lnTo>
                    <a:pt x="11714" y="2232"/>
                  </a:lnTo>
                  <a:lnTo>
                    <a:pt x="11766" y="1966"/>
                  </a:lnTo>
                  <a:lnTo>
                    <a:pt x="11817" y="1710"/>
                  </a:lnTo>
                  <a:lnTo>
                    <a:pt x="11858" y="1454"/>
                  </a:lnTo>
                  <a:lnTo>
                    <a:pt x="11899" y="1198"/>
                  </a:lnTo>
                  <a:lnTo>
                    <a:pt x="11929" y="953"/>
                  </a:lnTo>
                  <a:lnTo>
                    <a:pt x="11970" y="471"/>
                  </a:lnTo>
                  <a:lnTo>
                    <a:pt x="11981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3485872" y="1253078"/>
              <a:ext cx="69053" cy="7296"/>
            </a:xfrm>
            <a:custGeom>
              <a:avLst/>
              <a:gdLst/>
              <a:ahLst/>
              <a:cxnLst/>
              <a:rect l="l" t="t" r="r" b="b"/>
              <a:pathLst>
                <a:path w="3114" h="329" fill="none" extrusionOk="0">
                  <a:moveTo>
                    <a:pt x="1" y="328"/>
                  </a:moveTo>
                  <a:lnTo>
                    <a:pt x="1" y="328"/>
                  </a:lnTo>
                  <a:lnTo>
                    <a:pt x="62" y="298"/>
                  </a:lnTo>
                  <a:lnTo>
                    <a:pt x="216" y="226"/>
                  </a:lnTo>
                  <a:lnTo>
                    <a:pt x="338" y="185"/>
                  </a:lnTo>
                  <a:lnTo>
                    <a:pt x="482" y="134"/>
                  </a:lnTo>
                  <a:lnTo>
                    <a:pt x="646" y="93"/>
                  </a:lnTo>
                  <a:lnTo>
                    <a:pt x="840" y="52"/>
                  </a:lnTo>
                  <a:lnTo>
                    <a:pt x="1045" y="21"/>
                  </a:lnTo>
                  <a:lnTo>
                    <a:pt x="1280" y="1"/>
                  </a:lnTo>
                  <a:lnTo>
                    <a:pt x="1536" y="1"/>
                  </a:lnTo>
                  <a:lnTo>
                    <a:pt x="1813" y="21"/>
                  </a:lnTo>
                  <a:lnTo>
                    <a:pt x="2110" y="52"/>
                  </a:lnTo>
                  <a:lnTo>
                    <a:pt x="2427" y="113"/>
                  </a:lnTo>
                  <a:lnTo>
                    <a:pt x="2591" y="165"/>
                  </a:lnTo>
                  <a:lnTo>
                    <a:pt x="2765" y="206"/>
                  </a:lnTo>
                  <a:lnTo>
                    <a:pt x="2939" y="267"/>
                  </a:lnTo>
                  <a:lnTo>
                    <a:pt x="3113" y="328"/>
                  </a:lnTo>
                </a:path>
              </a:pathLst>
            </a:custGeom>
            <a:solidFill>
              <a:schemeClr val="dk1"/>
            </a:solidFill>
            <a:ln w="8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3503812" y="1280332"/>
              <a:ext cx="35214" cy="35214"/>
            </a:xfrm>
            <a:custGeom>
              <a:avLst/>
              <a:gdLst/>
              <a:ahLst/>
              <a:cxnLst/>
              <a:rect l="l" t="t" r="r" b="b"/>
              <a:pathLst>
                <a:path w="1588" h="1588" extrusionOk="0">
                  <a:moveTo>
                    <a:pt x="717" y="1"/>
                  </a:moveTo>
                  <a:lnTo>
                    <a:pt x="635" y="11"/>
                  </a:lnTo>
                  <a:lnTo>
                    <a:pt x="564" y="31"/>
                  </a:lnTo>
                  <a:lnTo>
                    <a:pt x="492" y="62"/>
                  </a:lnTo>
                  <a:lnTo>
                    <a:pt x="420" y="93"/>
                  </a:lnTo>
                  <a:lnTo>
                    <a:pt x="349" y="134"/>
                  </a:lnTo>
                  <a:lnTo>
                    <a:pt x="287" y="175"/>
                  </a:lnTo>
                  <a:lnTo>
                    <a:pt x="236" y="226"/>
                  </a:lnTo>
                  <a:lnTo>
                    <a:pt x="185" y="287"/>
                  </a:lnTo>
                  <a:lnTo>
                    <a:pt x="144" y="349"/>
                  </a:lnTo>
                  <a:lnTo>
                    <a:pt x="103" y="410"/>
                  </a:lnTo>
                  <a:lnTo>
                    <a:pt x="62" y="482"/>
                  </a:lnTo>
                  <a:lnTo>
                    <a:pt x="41" y="553"/>
                  </a:lnTo>
                  <a:lnTo>
                    <a:pt x="21" y="625"/>
                  </a:lnTo>
                  <a:lnTo>
                    <a:pt x="11" y="707"/>
                  </a:lnTo>
                  <a:lnTo>
                    <a:pt x="0" y="789"/>
                  </a:lnTo>
                  <a:lnTo>
                    <a:pt x="11" y="871"/>
                  </a:lnTo>
                  <a:lnTo>
                    <a:pt x="21" y="953"/>
                  </a:lnTo>
                  <a:lnTo>
                    <a:pt x="41" y="1024"/>
                  </a:lnTo>
                  <a:lnTo>
                    <a:pt x="62" y="1096"/>
                  </a:lnTo>
                  <a:lnTo>
                    <a:pt x="103" y="1168"/>
                  </a:lnTo>
                  <a:lnTo>
                    <a:pt x="144" y="1229"/>
                  </a:lnTo>
                  <a:lnTo>
                    <a:pt x="185" y="1291"/>
                  </a:lnTo>
                  <a:lnTo>
                    <a:pt x="236" y="1352"/>
                  </a:lnTo>
                  <a:lnTo>
                    <a:pt x="287" y="1403"/>
                  </a:lnTo>
                  <a:lnTo>
                    <a:pt x="349" y="1444"/>
                  </a:lnTo>
                  <a:lnTo>
                    <a:pt x="420" y="1485"/>
                  </a:lnTo>
                  <a:lnTo>
                    <a:pt x="492" y="1516"/>
                  </a:lnTo>
                  <a:lnTo>
                    <a:pt x="564" y="1547"/>
                  </a:lnTo>
                  <a:lnTo>
                    <a:pt x="635" y="1567"/>
                  </a:lnTo>
                  <a:lnTo>
                    <a:pt x="717" y="1577"/>
                  </a:lnTo>
                  <a:lnTo>
                    <a:pt x="799" y="1588"/>
                  </a:lnTo>
                  <a:lnTo>
                    <a:pt x="881" y="1577"/>
                  </a:lnTo>
                  <a:lnTo>
                    <a:pt x="953" y="1567"/>
                  </a:lnTo>
                  <a:lnTo>
                    <a:pt x="1035" y="1547"/>
                  </a:lnTo>
                  <a:lnTo>
                    <a:pt x="1106" y="1516"/>
                  </a:lnTo>
                  <a:lnTo>
                    <a:pt x="1178" y="1485"/>
                  </a:lnTo>
                  <a:lnTo>
                    <a:pt x="1239" y="1444"/>
                  </a:lnTo>
                  <a:lnTo>
                    <a:pt x="1301" y="1403"/>
                  </a:lnTo>
                  <a:lnTo>
                    <a:pt x="1362" y="1352"/>
                  </a:lnTo>
                  <a:lnTo>
                    <a:pt x="1413" y="1291"/>
                  </a:lnTo>
                  <a:lnTo>
                    <a:pt x="1454" y="1229"/>
                  </a:lnTo>
                  <a:lnTo>
                    <a:pt x="1495" y="1168"/>
                  </a:lnTo>
                  <a:lnTo>
                    <a:pt x="1526" y="1096"/>
                  </a:lnTo>
                  <a:lnTo>
                    <a:pt x="1557" y="1024"/>
                  </a:lnTo>
                  <a:lnTo>
                    <a:pt x="1577" y="953"/>
                  </a:lnTo>
                  <a:lnTo>
                    <a:pt x="1587" y="871"/>
                  </a:lnTo>
                  <a:lnTo>
                    <a:pt x="1587" y="789"/>
                  </a:lnTo>
                  <a:lnTo>
                    <a:pt x="1587" y="707"/>
                  </a:lnTo>
                  <a:lnTo>
                    <a:pt x="1577" y="625"/>
                  </a:lnTo>
                  <a:lnTo>
                    <a:pt x="1557" y="553"/>
                  </a:lnTo>
                  <a:lnTo>
                    <a:pt x="1526" y="482"/>
                  </a:lnTo>
                  <a:lnTo>
                    <a:pt x="1495" y="410"/>
                  </a:lnTo>
                  <a:lnTo>
                    <a:pt x="1454" y="349"/>
                  </a:lnTo>
                  <a:lnTo>
                    <a:pt x="1413" y="287"/>
                  </a:lnTo>
                  <a:lnTo>
                    <a:pt x="1362" y="226"/>
                  </a:lnTo>
                  <a:lnTo>
                    <a:pt x="1301" y="175"/>
                  </a:lnTo>
                  <a:lnTo>
                    <a:pt x="1239" y="134"/>
                  </a:lnTo>
                  <a:lnTo>
                    <a:pt x="1178" y="93"/>
                  </a:lnTo>
                  <a:lnTo>
                    <a:pt x="1106" y="62"/>
                  </a:lnTo>
                  <a:lnTo>
                    <a:pt x="1035" y="31"/>
                  </a:lnTo>
                  <a:lnTo>
                    <a:pt x="953" y="11"/>
                  </a:lnTo>
                  <a:lnTo>
                    <a:pt x="88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3353504" y="1253078"/>
              <a:ext cx="69031" cy="7296"/>
            </a:xfrm>
            <a:custGeom>
              <a:avLst/>
              <a:gdLst/>
              <a:ahLst/>
              <a:cxnLst/>
              <a:rect l="l" t="t" r="r" b="b"/>
              <a:pathLst>
                <a:path w="3113" h="329" fill="none" extrusionOk="0">
                  <a:moveTo>
                    <a:pt x="3113" y="328"/>
                  </a:moveTo>
                  <a:lnTo>
                    <a:pt x="3113" y="328"/>
                  </a:lnTo>
                  <a:lnTo>
                    <a:pt x="3051" y="298"/>
                  </a:lnTo>
                  <a:lnTo>
                    <a:pt x="2898" y="226"/>
                  </a:lnTo>
                  <a:lnTo>
                    <a:pt x="2775" y="185"/>
                  </a:lnTo>
                  <a:lnTo>
                    <a:pt x="2632" y="134"/>
                  </a:lnTo>
                  <a:lnTo>
                    <a:pt x="2468" y="93"/>
                  </a:lnTo>
                  <a:lnTo>
                    <a:pt x="2273" y="52"/>
                  </a:lnTo>
                  <a:lnTo>
                    <a:pt x="2069" y="21"/>
                  </a:lnTo>
                  <a:lnTo>
                    <a:pt x="1833" y="1"/>
                  </a:lnTo>
                  <a:lnTo>
                    <a:pt x="1577" y="1"/>
                  </a:lnTo>
                  <a:lnTo>
                    <a:pt x="1301" y="21"/>
                  </a:lnTo>
                  <a:lnTo>
                    <a:pt x="1004" y="52"/>
                  </a:lnTo>
                  <a:lnTo>
                    <a:pt x="686" y="113"/>
                  </a:lnTo>
                  <a:lnTo>
                    <a:pt x="522" y="165"/>
                  </a:lnTo>
                  <a:lnTo>
                    <a:pt x="348" y="206"/>
                  </a:lnTo>
                  <a:lnTo>
                    <a:pt x="174" y="267"/>
                  </a:lnTo>
                  <a:lnTo>
                    <a:pt x="0" y="328"/>
                  </a:lnTo>
                </a:path>
              </a:pathLst>
            </a:custGeom>
            <a:solidFill>
              <a:schemeClr val="dk1"/>
            </a:solidFill>
            <a:ln w="870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3369382" y="1280332"/>
              <a:ext cx="35214" cy="35214"/>
            </a:xfrm>
            <a:custGeom>
              <a:avLst/>
              <a:gdLst/>
              <a:ahLst/>
              <a:cxnLst/>
              <a:rect l="l" t="t" r="r" b="b"/>
              <a:pathLst>
                <a:path w="1588" h="1588" extrusionOk="0">
                  <a:moveTo>
                    <a:pt x="707" y="1"/>
                  </a:moveTo>
                  <a:lnTo>
                    <a:pt x="636" y="11"/>
                  </a:lnTo>
                  <a:lnTo>
                    <a:pt x="554" y="31"/>
                  </a:lnTo>
                  <a:lnTo>
                    <a:pt x="482" y="62"/>
                  </a:lnTo>
                  <a:lnTo>
                    <a:pt x="411" y="93"/>
                  </a:lnTo>
                  <a:lnTo>
                    <a:pt x="349" y="134"/>
                  </a:lnTo>
                  <a:lnTo>
                    <a:pt x="288" y="175"/>
                  </a:lnTo>
                  <a:lnTo>
                    <a:pt x="226" y="226"/>
                  </a:lnTo>
                  <a:lnTo>
                    <a:pt x="175" y="287"/>
                  </a:lnTo>
                  <a:lnTo>
                    <a:pt x="134" y="349"/>
                  </a:lnTo>
                  <a:lnTo>
                    <a:pt x="93" y="410"/>
                  </a:lnTo>
                  <a:lnTo>
                    <a:pt x="62" y="482"/>
                  </a:lnTo>
                  <a:lnTo>
                    <a:pt x="32" y="553"/>
                  </a:lnTo>
                  <a:lnTo>
                    <a:pt x="11" y="625"/>
                  </a:lnTo>
                  <a:lnTo>
                    <a:pt x="1" y="707"/>
                  </a:lnTo>
                  <a:lnTo>
                    <a:pt x="1" y="789"/>
                  </a:lnTo>
                  <a:lnTo>
                    <a:pt x="1" y="871"/>
                  </a:lnTo>
                  <a:lnTo>
                    <a:pt x="11" y="953"/>
                  </a:lnTo>
                  <a:lnTo>
                    <a:pt x="32" y="1024"/>
                  </a:lnTo>
                  <a:lnTo>
                    <a:pt x="62" y="1096"/>
                  </a:lnTo>
                  <a:lnTo>
                    <a:pt x="93" y="1168"/>
                  </a:lnTo>
                  <a:lnTo>
                    <a:pt x="134" y="1229"/>
                  </a:lnTo>
                  <a:lnTo>
                    <a:pt x="175" y="1291"/>
                  </a:lnTo>
                  <a:lnTo>
                    <a:pt x="226" y="1352"/>
                  </a:lnTo>
                  <a:lnTo>
                    <a:pt x="288" y="1403"/>
                  </a:lnTo>
                  <a:lnTo>
                    <a:pt x="349" y="1444"/>
                  </a:lnTo>
                  <a:lnTo>
                    <a:pt x="411" y="1485"/>
                  </a:lnTo>
                  <a:lnTo>
                    <a:pt x="482" y="1516"/>
                  </a:lnTo>
                  <a:lnTo>
                    <a:pt x="554" y="1547"/>
                  </a:lnTo>
                  <a:lnTo>
                    <a:pt x="636" y="1567"/>
                  </a:lnTo>
                  <a:lnTo>
                    <a:pt x="707" y="1577"/>
                  </a:lnTo>
                  <a:lnTo>
                    <a:pt x="789" y="1588"/>
                  </a:lnTo>
                  <a:lnTo>
                    <a:pt x="871" y="1577"/>
                  </a:lnTo>
                  <a:lnTo>
                    <a:pt x="953" y="1567"/>
                  </a:lnTo>
                  <a:lnTo>
                    <a:pt x="1025" y="1547"/>
                  </a:lnTo>
                  <a:lnTo>
                    <a:pt x="1097" y="1516"/>
                  </a:lnTo>
                  <a:lnTo>
                    <a:pt x="1168" y="1485"/>
                  </a:lnTo>
                  <a:lnTo>
                    <a:pt x="1240" y="1444"/>
                  </a:lnTo>
                  <a:lnTo>
                    <a:pt x="1291" y="1403"/>
                  </a:lnTo>
                  <a:lnTo>
                    <a:pt x="1353" y="1352"/>
                  </a:lnTo>
                  <a:lnTo>
                    <a:pt x="1404" y="1291"/>
                  </a:lnTo>
                  <a:lnTo>
                    <a:pt x="1445" y="1229"/>
                  </a:lnTo>
                  <a:lnTo>
                    <a:pt x="1486" y="1168"/>
                  </a:lnTo>
                  <a:lnTo>
                    <a:pt x="1527" y="1096"/>
                  </a:lnTo>
                  <a:lnTo>
                    <a:pt x="1547" y="1024"/>
                  </a:lnTo>
                  <a:lnTo>
                    <a:pt x="1568" y="953"/>
                  </a:lnTo>
                  <a:lnTo>
                    <a:pt x="1578" y="871"/>
                  </a:lnTo>
                  <a:lnTo>
                    <a:pt x="1588" y="789"/>
                  </a:lnTo>
                  <a:lnTo>
                    <a:pt x="1578" y="707"/>
                  </a:lnTo>
                  <a:lnTo>
                    <a:pt x="1568" y="625"/>
                  </a:lnTo>
                  <a:lnTo>
                    <a:pt x="1547" y="553"/>
                  </a:lnTo>
                  <a:lnTo>
                    <a:pt x="1527" y="482"/>
                  </a:lnTo>
                  <a:lnTo>
                    <a:pt x="1486" y="410"/>
                  </a:lnTo>
                  <a:lnTo>
                    <a:pt x="1445" y="349"/>
                  </a:lnTo>
                  <a:lnTo>
                    <a:pt x="1404" y="287"/>
                  </a:lnTo>
                  <a:lnTo>
                    <a:pt x="1353" y="226"/>
                  </a:lnTo>
                  <a:lnTo>
                    <a:pt x="1291" y="175"/>
                  </a:lnTo>
                  <a:lnTo>
                    <a:pt x="1240" y="134"/>
                  </a:lnTo>
                  <a:lnTo>
                    <a:pt x="1168" y="93"/>
                  </a:lnTo>
                  <a:lnTo>
                    <a:pt x="1097" y="62"/>
                  </a:lnTo>
                  <a:lnTo>
                    <a:pt x="1025" y="31"/>
                  </a:lnTo>
                  <a:lnTo>
                    <a:pt x="953" y="11"/>
                  </a:lnTo>
                  <a:lnTo>
                    <a:pt x="8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209316" y="2617932"/>
              <a:ext cx="176446" cy="57012"/>
            </a:xfrm>
            <a:custGeom>
              <a:avLst/>
              <a:gdLst/>
              <a:ahLst/>
              <a:cxnLst/>
              <a:rect l="l" t="t" r="r" b="b"/>
              <a:pathLst>
                <a:path w="7957" h="2571" extrusionOk="0">
                  <a:moveTo>
                    <a:pt x="0" y="0"/>
                  </a:moveTo>
                  <a:lnTo>
                    <a:pt x="0" y="2570"/>
                  </a:lnTo>
                  <a:lnTo>
                    <a:pt x="7956" y="2570"/>
                  </a:lnTo>
                  <a:lnTo>
                    <a:pt x="795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3621433" y="2617932"/>
              <a:ext cx="176424" cy="57012"/>
            </a:xfrm>
            <a:custGeom>
              <a:avLst/>
              <a:gdLst/>
              <a:ahLst/>
              <a:cxnLst/>
              <a:rect l="l" t="t" r="r" b="b"/>
              <a:pathLst>
                <a:path w="7956" h="2571" extrusionOk="0">
                  <a:moveTo>
                    <a:pt x="0" y="0"/>
                  </a:moveTo>
                  <a:lnTo>
                    <a:pt x="0" y="2570"/>
                  </a:lnTo>
                  <a:lnTo>
                    <a:pt x="7956" y="2570"/>
                  </a:lnTo>
                  <a:lnTo>
                    <a:pt x="795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Pulmology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000" y="1350891"/>
            <a:ext cx="3872298" cy="25768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37794" y="1444762"/>
            <a:ext cx="4706206" cy="263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8232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Hematology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9833" y="2046510"/>
            <a:ext cx="2857500" cy="16002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6078" y="1247950"/>
            <a:ext cx="5234042" cy="348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1722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Gastroeneterology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1361454"/>
            <a:ext cx="4048660" cy="22672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8573" y="1361454"/>
            <a:ext cx="3878227" cy="258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6095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Rheumatology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1247950"/>
            <a:ext cx="4876800" cy="27432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661" y="1247950"/>
            <a:ext cx="3991242" cy="265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017789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Oncology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8500" y="1247950"/>
            <a:ext cx="3570002" cy="23756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56070" y="1247950"/>
            <a:ext cx="4063162" cy="270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66830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عنصر نائب للنص 4"/>
          <p:cNvSpPr>
            <a:spLocks noGrp="1"/>
          </p:cNvSpPr>
          <p:nvPr>
            <p:ph type="body" idx="1"/>
          </p:nvPr>
        </p:nvSpPr>
        <p:spPr>
          <a:xfrm>
            <a:off x="1439467" y="681038"/>
            <a:ext cx="3030140" cy="479822"/>
          </a:xfrm>
        </p:spPr>
        <p:txBody>
          <a:bodyPr/>
          <a:lstStyle/>
          <a:p>
            <a:pPr algn="ctr" rtl="0" eaLnBrk="1" hangingPunct="1"/>
            <a:r>
              <a:rPr lang="en-US" sz="2700">
                <a:latin typeface="Aparajita" panose="020B0604020202020204" pitchFamily="34" charset="0"/>
                <a:cs typeface="Aparajita" panose="020B0604020202020204" pitchFamily="34" charset="0"/>
              </a:rPr>
              <a:t>Neonatal unit</a:t>
            </a:r>
          </a:p>
          <a:p>
            <a:pPr algn="ctr" rtl="0" eaLnBrk="1" hangingPunct="1"/>
            <a:endParaRPr lang="ar-SA" sz="2700">
              <a:latin typeface="Aparajita" panose="020B0604020202020204" pitchFamily="34" charset="0"/>
            </a:endParaRPr>
          </a:p>
        </p:txBody>
      </p:sp>
      <p:sp>
        <p:nvSpPr>
          <p:cNvPr id="10243" name="عنصر نائب للمحتوى 2"/>
          <p:cNvSpPr>
            <a:spLocks noGrp="1"/>
          </p:cNvSpPr>
          <p:nvPr>
            <p:ph sz="half" idx="2"/>
          </p:nvPr>
        </p:nvSpPr>
        <p:spPr>
          <a:xfrm>
            <a:off x="1143000" y="1168004"/>
            <a:ext cx="3373041" cy="3426619"/>
          </a:xfrm>
        </p:spPr>
        <p:txBody>
          <a:bodyPr/>
          <a:lstStyle/>
          <a:p>
            <a:pPr algn="l" rtl="0" eaLnBrk="1" hangingPunct="1"/>
            <a:r>
              <a:rPr lang="en-US" sz="2100">
                <a:cs typeface="Arial" panose="020B0604020202020204" pitchFamily="34" charset="0"/>
              </a:rPr>
              <a:t>Neonatal units have a number of cots that are used for intensive, high-dependency and special care for newborn babies.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smtClean="0">
                <a:cs typeface="Arial" panose="020B0604020202020204" pitchFamily="34" charset="0"/>
              </a:rPr>
              <a:t/>
            </a:r>
            <a:br>
              <a:rPr lang="en-US" smtClean="0">
                <a:cs typeface="Arial" panose="020B0604020202020204" pitchFamily="34" charset="0"/>
              </a:rPr>
            </a:br>
            <a:endParaRPr lang="ar-SA" smtClean="0"/>
          </a:p>
        </p:txBody>
      </p:sp>
      <p:sp>
        <p:nvSpPr>
          <p:cNvPr id="10244" name="عنصر نائب للنص 5"/>
          <p:cNvSpPr>
            <a:spLocks noGrp="1"/>
          </p:cNvSpPr>
          <p:nvPr>
            <p:ph type="body" sz="quarter" idx="3"/>
          </p:nvPr>
        </p:nvSpPr>
        <p:spPr>
          <a:xfrm>
            <a:off x="4625579" y="627460"/>
            <a:ext cx="3031331" cy="479822"/>
          </a:xfrm>
        </p:spPr>
        <p:txBody>
          <a:bodyPr/>
          <a:lstStyle/>
          <a:p>
            <a:pPr algn="ctr" rtl="0" eaLnBrk="1" hangingPunct="1"/>
            <a:r>
              <a:rPr lang="en-US" sz="2700">
                <a:latin typeface="Aparajita" panose="020B0604020202020204" pitchFamily="34" charset="0"/>
                <a:cs typeface="Aparajita" panose="020B0604020202020204" pitchFamily="34" charset="0"/>
              </a:rPr>
              <a:t>Neurology</a:t>
            </a:r>
          </a:p>
          <a:p>
            <a:pPr algn="ctr" rtl="0" eaLnBrk="1" hangingPunct="1"/>
            <a:endParaRPr lang="ar-SA" sz="2700">
              <a:latin typeface="Aparajita" panose="020B0604020202020204" pitchFamily="34" charset="0"/>
            </a:endParaRPr>
          </a:p>
        </p:txBody>
      </p:sp>
      <p:sp>
        <p:nvSpPr>
          <p:cNvPr id="10245" name="عنصر نائب للمحتوى 6"/>
          <p:cNvSpPr>
            <a:spLocks noGrp="1"/>
          </p:cNvSpPr>
          <p:nvPr>
            <p:ph sz="quarter" idx="4"/>
          </p:nvPr>
        </p:nvSpPr>
        <p:spPr>
          <a:xfrm>
            <a:off x="4626769" y="1113235"/>
            <a:ext cx="3031331" cy="3481388"/>
          </a:xfrm>
        </p:spPr>
        <p:txBody>
          <a:bodyPr/>
          <a:lstStyle/>
          <a:p>
            <a:pPr algn="l" rtl="0" eaLnBrk="1" hangingPunct="1"/>
            <a:r>
              <a:rPr lang="en-US" sz="2400">
                <a:cs typeface="Arial" panose="020B0604020202020204" pitchFamily="34" charset="0"/>
              </a:rPr>
              <a:t>This unit deals with disorders of the nervous system,</a:t>
            </a:r>
          </a:p>
          <a:p>
            <a:pPr eaLnBrk="1" hangingPunct="1"/>
            <a:endParaRPr lang="ar-SA" smtClean="0"/>
          </a:p>
        </p:txBody>
      </p:sp>
      <p:pic>
        <p:nvPicPr>
          <p:cNvPr id="10246" name="Picture 5" descr="https://encrypted-tbn0.gstatic.com/images?q=tbn:ANd9GcRzwnWEDQb7t56IWxQqoSHOfCpFLvHizd6gmUI8Mr-CJIMt3Z7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9972" y="2680098"/>
            <a:ext cx="1385888" cy="185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 descr="https://encrypted-tbn1.gstatic.com/images?q=tbn:ANd9GcRpSCyiV-dfEITKnDszClxPAA2aBS6_dvmUmEXqe-KBC9Gro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8085" y="3327798"/>
            <a:ext cx="2178844" cy="1448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92032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Surgery specialty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uses operative manual and instrumental techniques on a patient to investigate or treat a pathological condition such as disease or injury, to help improve bodily function or appearance or to repair unwanted ruptured areas </a:t>
            </a:r>
            <a:endParaRPr lang="sr-Latn-RS" b="1" dirty="0" smtClean="0"/>
          </a:p>
          <a:p>
            <a:r>
              <a:rPr lang="en-US" dirty="0" smtClean="0"/>
              <a:t>Cardiovascular surgery</a:t>
            </a:r>
            <a:endParaRPr lang="sr-Latn-RS" dirty="0" smtClean="0"/>
          </a:p>
          <a:p>
            <a:r>
              <a:rPr lang="en-US" dirty="0" smtClean="0"/>
              <a:t>Colorectal </a:t>
            </a:r>
            <a:r>
              <a:rPr lang="en-US" dirty="0"/>
              <a:t>surgery</a:t>
            </a:r>
          </a:p>
          <a:p>
            <a:r>
              <a:rPr lang="en-US" dirty="0"/>
              <a:t> </a:t>
            </a:r>
            <a:r>
              <a:rPr lang="en-US" dirty="0" smtClean="0"/>
              <a:t>Endocrine </a:t>
            </a:r>
            <a:r>
              <a:rPr lang="en-US" dirty="0"/>
              <a:t>surgery</a:t>
            </a:r>
          </a:p>
          <a:p>
            <a:r>
              <a:rPr lang="en-US" dirty="0" smtClean="0"/>
              <a:t>General </a:t>
            </a:r>
            <a:r>
              <a:rPr lang="en-US" dirty="0"/>
              <a:t>surgery</a:t>
            </a:r>
          </a:p>
          <a:p>
            <a:r>
              <a:rPr lang="en-US" dirty="0" smtClean="0"/>
              <a:t>Hand </a:t>
            </a:r>
            <a:r>
              <a:rPr lang="en-US" dirty="0"/>
              <a:t>surgery</a:t>
            </a:r>
          </a:p>
          <a:p>
            <a:r>
              <a:rPr lang="en-US" dirty="0" err="1" smtClean="0"/>
              <a:t>Hepatico</a:t>
            </a:r>
            <a:r>
              <a:rPr lang="en-US" dirty="0" smtClean="0"/>
              <a:t>-</a:t>
            </a:r>
            <a:r>
              <a:rPr lang="en-US" dirty="0" err="1" smtClean="0"/>
              <a:t>Pancreatico</a:t>
            </a:r>
            <a:r>
              <a:rPr lang="en-US" dirty="0" smtClean="0"/>
              <a:t>-Biliary </a:t>
            </a:r>
            <a:r>
              <a:rPr lang="en-US" dirty="0"/>
              <a:t>Surgery</a:t>
            </a:r>
          </a:p>
          <a:p>
            <a:r>
              <a:rPr lang="en-US" dirty="0" smtClean="0"/>
              <a:t>Minimally </a:t>
            </a:r>
            <a:r>
              <a:rPr lang="en-US" dirty="0"/>
              <a:t>invasive surgery</a:t>
            </a:r>
          </a:p>
          <a:p>
            <a:r>
              <a:rPr lang="en-US" dirty="0" smtClean="0"/>
              <a:t>Pediatric </a:t>
            </a:r>
            <a:r>
              <a:rPr lang="en-US" dirty="0"/>
              <a:t>surgery</a:t>
            </a:r>
          </a:p>
          <a:p>
            <a:r>
              <a:rPr lang="en-US" dirty="0" smtClean="0"/>
              <a:t>Plastic </a:t>
            </a:r>
            <a:r>
              <a:rPr lang="en-US" dirty="0"/>
              <a:t>surgery </a:t>
            </a:r>
            <a:endParaRPr lang="sr-Latn-RS" dirty="0"/>
          </a:p>
          <a:p>
            <a:r>
              <a:rPr lang="en-US" dirty="0" smtClean="0"/>
              <a:t>Surgical </a:t>
            </a:r>
            <a:r>
              <a:rPr lang="en-US" dirty="0"/>
              <a:t>oncology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Transplant surgery</a:t>
            </a:r>
          </a:p>
          <a:p>
            <a:r>
              <a:rPr lang="en-US" dirty="0"/>
              <a:t>    Trauma surgery</a:t>
            </a:r>
          </a:p>
          <a:p>
            <a:r>
              <a:rPr lang="en-US" dirty="0"/>
              <a:t>    Vascular surgery </a:t>
            </a:r>
            <a:endParaRPr lang="sr-Latn-RS" dirty="0"/>
          </a:p>
          <a:p>
            <a:r>
              <a:rPr lang="en-US" dirty="0" smtClean="0"/>
              <a:t>Neurosurgery</a:t>
            </a:r>
            <a:endParaRPr lang="en-US" dirty="0"/>
          </a:p>
          <a:p>
            <a:r>
              <a:rPr lang="en-US" dirty="0"/>
              <a:t>    Ophthalmology</a:t>
            </a:r>
          </a:p>
          <a:p>
            <a:r>
              <a:rPr lang="en-US" dirty="0"/>
              <a:t>    Oral and maxillofacial surgery</a:t>
            </a:r>
          </a:p>
          <a:p>
            <a:r>
              <a:rPr lang="en-US" dirty="0"/>
              <a:t>    Orthopedic surgery</a:t>
            </a:r>
          </a:p>
          <a:p>
            <a:r>
              <a:rPr lang="en-US" dirty="0"/>
              <a:t>    Otorhinolaryngology</a:t>
            </a:r>
          </a:p>
          <a:p>
            <a:r>
              <a:rPr lang="en-US" dirty="0" smtClean="0"/>
              <a:t>Urology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897137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General surgery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3519" y="1099335"/>
            <a:ext cx="6256961" cy="3519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89065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Cardiovascular surgery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199" y="1362748"/>
            <a:ext cx="3810000" cy="25618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199" y="1263721"/>
            <a:ext cx="4890350" cy="326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55001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Plastic surgery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9380" y="976044"/>
            <a:ext cx="3658895" cy="36434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74262" y="976044"/>
            <a:ext cx="3916617" cy="391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7008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Introduction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Medicine is the </a:t>
            </a:r>
            <a:r>
              <a:rPr lang="en-US" dirty="0" smtClean="0"/>
              <a:t>science </a:t>
            </a:r>
            <a:r>
              <a:rPr lang="en-US" dirty="0"/>
              <a:t>and </a:t>
            </a:r>
            <a:r>
              <a:rPr lang="en-US" dirty="0" smtClean="0"/>
              <a:t>practice</a:t>
            </a:r>
            <a:r>
              <a:rPr lang="sr-Latn-RS" dirty="0" smtClean="0"/>
              <a:t> </a:t>
            </a:r>
            <a:r>
              <a:rPr lang="en-US" dirty="0" smtClean="0"/>
              <a:t>of </a:t>
            </a:r>
            <a:r>
              <a:rPr lang="en-US" dirty="0"/>
              <a:t>caring for a patient, managing the diagnosis, prognosis, prevention, treatment, palliation of their injury or disease, and promoting their health. </a:t>
            </a:r>
            <a:endParaRPr lang="sr-Latn-RS" dirty="0" smtClean="0"/>
          </a:p>
          <a:p>
            <a:r>
              <a:rPr lang="en-US" dirty="0"/>
              <a:t>The main branches of medicine are</a:t>
            </a:r>
            <a:r>
              <a:rPr lang="en-US" dirty="0" smtClean="0"/>
              <a:t>:</a:t>
            </a:r>
            <a:endParaRPr lang="en-US" dirty="0"/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    Basic sciences of medicine; this is what every physician is educated in, and some return to in biomedical research.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    Interdisciplinary fields, where different medical specialties are mixed to function in certain occasions.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    </a:t>
            </a:r>
            <a:r>
              <a:rPr lang="sr-Latn-RS" b="1" dirty="0" smtClean="0"/>
              <a:t>Clinical m</a:t>
            </a:r>
            <a:r>
              <a:rPr lang="en-US" b="1" dirty="0" err="1" smtClean="0"/>
              <a:t>edical</a:t>
            </a:r>
            <a:r>
              <a:rPr lang="en-US" b="1" dirty="0" smtClean="0"/>
              <a:t> </a:t>
            </a:r>
            <a:r>
              <a:rPr lang="en-US" b="1" dirty="0"/>
              <a:t>specialties</a:t>
            </a:r>
          </a:p>
        </p:txBody>
      </p:sp>
    </p:spTree>
    <p:extLst>
      <p:ext uri="{BB962C8B-B14F-4D97-AF65-F5344CB8AC3E}">
        <p14:creationId xmlns:p14="http://schemas.microsoft.com/office/powerpoint/2010/main" xmlns="" val="39064782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 rtlCol="1">
            <a:normAutofit fontScale="90000"/>
          </a:bodyPr>
          <a:lstStyle/>
          <a:p>
            <a:pPr rtl="0"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/>
            </a:r>
            <a:br>
              <a:rPr lang="en-US" b="1" dirty="0" smtClean="0"/>
            </a:br>
            <a:endParaRPr lang="ar-SA" dirty="0" smtClean="0"/>
          </a:p>
        </p:txBody>
      </p:sp>
      <p:sp>
        <p:nvSpPr>
          <p:cNvPr id="7171" name="عنصر نائب للنص 4"/>
          <p:cNvSpPr>
            <a:spLocks noGrp="1"/>
          </p:cNvSpPr>
          <p:nvPr>
            <p:ph type="body" idx="1"/>
          </p:nvPr>
        </p:nvSpPr>
        <p:spPr>
          <a:xfrm>
            <a:off x="1494235" y="357188"/>
            <a:ext cx="3030140" cy="479822"/>
          </a:xfrm>
        </p:spPr>
        <p:txBody>
          <a:bodyPr/>
          <a:lstStyle/>
          <a:p>
            <a:pPr algn="ctr" rtl="0" eaLnBrk="1" hangingPunct="1"/>
            <a:r>
              <a:rPr lang="en-US" sz="3600">
                <a:latin typeface="Aparajita" panose="020B0604020202020204" pitchFamily="34" charset="0"/>
                <a:cs typeface="Aparajita" panose="020B0604020202020204" pitchFamily="34" charset="0"/>
              </a:rPr>
              <a:t>Ophthalmology</a:t>
            </a:r>
            <a:endParaRPr lang="ar-SA" smtClean="0"/>
          </a:p>
        </p:txBody>
      </p:sp>
      <p:sp>
        <p:nvSpPr>
          <p:cNvPr id="7172" name="عنصر نائب للمحتوى 2"/>
          <p:cNvSpPr>
            <a:spLocks noGrp="1"/>
          </p:cNvSpPr>
          <p:nvPr>
            <p:ph sz="half" idx="2"/>
          </p:nvPr>
        </p:nvSpPr>
        <p:spPr>
          <a:xfrm>
            <a:off x="457200" y="1111448"/>
            <a:ext cx="3030141" cy="3534966"/>
          </a:xfrm>
        </p:spPr>
        <p:txBody>
          <a:bodyPr/>
          <a:lstStyle/>
          <a:p>
            <a:pPr algn="l" rtl="0" eaLnBrk="1" hangingPunct="1"/>
            <a:r>
              <a:rPr lang="en-US" sz="2700">
                <a:cs typeface="Arial" panose="020B0604020202020204" pitchFamily="34" charset="0"/>
              </a:rPr>
              <a:t>Eye departments provide a range of ophthalmic services for adults and children.</a:t>
            </a:r>
            <a:br>
              <a:rPr lang="en-US" sz="2700">
                <a:cs typeface="Arial" panose="020B0604020202020204" pitchFamily="34" charset="0"/>
              </a:rPr>
            </a:br>
            <a:r>
              <a:rPr lang="en-US" sz="2700">
                <a:cs typeface="Arial" panose="020B0604020202020204" pitchFamily="34" charset="0"/>
              </a:rPr>
              <a:t/>
            </a:r>
            <a:br>
              <a:rPr lang="en-US" sz="2700">
                <a:cs typeface="Arial" panose="020B0604020202020204" pitchFamily="34" charset="0"/>
              </a:rPr>
            </a:br>
            <a:endParaRPr lang="ar-SA" sz="2700"/>
          </a:p>
        </p:txBody>
      </p:sp>
      <p:sp>
        <p:nvSpPr>
          <p:cNvPr id="7173" name="عنصر نائب للنص 5"/>
          <p:cNvSpPr>
            <a:spLocks noGrp="1"/>
          </p:cNvSpPr>
          <p:nvPr>
            <p:ph type="body" sz="quarter" idx="3"/>
          </p:nvPr>
        </p:nvSpPr>
        <p:spPr>
          <a:xfrm>
            <a:off x="4625579" y="411957"/>
            <a:ext cx="3031331" cy="479822"/>
          </a:xfrm>
        </p:spPr>
        <p:txBody>
          <a:bodyPr/>
          <a:lstStyle/>
          <a:p>
            <a:pPr algn="ctr" rtl="0" eaLnBrk="1" hangingPunct="1"/>
            <a:endParaRPr lang="ar-SA" dirty="0" smtClean="0"/>
          </a:p>
        </p:txBody>
      </p:sp>
      <p:pic>
        <p:nvPicPr>
          <p:cNvPr id="7176" name="Picture 5" descr="https://encrypted-tbn1.gstatic.com/images?q=tbn:ANd9GcRsiKWAhXP-FmU-V2ogdK-o2C4mv-tOfVfjHzLQZY_Ruc6MjVc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907" y="3561642"/>
            <a:ext cx="1228725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089" y="1214438"/>
            <a:ext cx="4997716" cy="3328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25878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Aparajita" panose="020B0604020202020204" pitchFamily="34" charset="0"/>
                <a:cs typeface="Aparajita" panose="020B0604020202020204" pitchFamily="34" charset="0"/>
              </a:rPr>
              <a:t>Gynecology</a:t>
            </a:r>
            <a:r>
              <a:rPr lang="sr-Latn-RS" sz="3200" dirty="0" smtClean="0">
                <a:latin typeface="Aparajita" panose="020B0604020202020204" pitchFamily="34" charset="0"/>
                <a:cs typeface="Aparajita" panose="020B0604020202020204" pitchFamily="34" charset="0"/>
              </a:rPr>
              <a:t> and obstetrics</a:t>
            </a:r>
            <a:r>
              <a:rPr lang="ar-SA" dirty="0" smtClean="0"/>
              <a:t/>
            </a:r>
            <a:br>
              <a:rPr lang="ar-SA" dirty="0" smtClean="0"/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394472"/>
          </a:xfrm>
        </p:spPr>
        <p:txBody>
          <a:bodyPr/>
          <a:lstStyle/>
          <a:p>
            <a:pPr algn="l"/>
            <a:r>
              <a:rPr lang="en-US" dirty="0">
                <a:cs typeface="Arial" panose="020B0604020202020204" pitchFamily="34" charset="0"/>
              </a:rPr>
              <a:t>These departments investigate and treat problems of the female urinary tract and reproductive organs.</a:t>
            </a:r>
            <a:endParaRPr lang="ar-SA" dirty="0"/>
          </a:p>
          <a:p>
            <a:pPr algn="l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2719" y="1975502"/>
            <a:ext cx="5481281" cy="310605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699" y="2229491"/>
            <a:ext cx="3498020" cy="2334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93586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Pediatrics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8317" y="883577"/>
            <a:ext cx="6232655" cy="4157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94373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Diagnostic specialties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i="1" dirty="0">
                <a:hlinkClick r:id="rId2" tooltip="Clinical laboratory"/>
              </a:rPr>
              <a:t>Clinical laboratory</a:t>
            </a:r>
            <a:r>
              <a:rPr lang="en-US" i="1" dirty="0"/>
              <a:t> sciences</a:t>
            </a:r>
            <a:r>
              <a:rPr lang="en-US" dirty="0"/>
              <a:t> are the clinical diagnostic services that apply laboratory techniques to diagnosis and management of </a:t>
            </a:r>
            <a:r>
              <a:rPr lang="en-US" dirty="0" smtClean="0"/>
              <a:t>patients.</a:t>
            </a:r>
            <a:endParaRPr lang="sr-Latn-RS" dirty="0" smtClean="0"/>
          </a:p>
          <a:p>
            <a:r>
              <a:rPr lang="en-US" i="1" dirty="0" smtClean="0"/>
              <a:t>Diagnostic </a:t>
            </a:r>
            <a:r>
              <a:rPr lang="en-US" i="1" dirty="0">
                <a:hlinkClick r:id="rId3" tooltip="Radiology"/>
              </a:rPr>
              <a:t>radiology</a:t>
            </a:r>
            <a:r>
              <a:rPr lang="en-US" dirty="0"/>
              <a:t> is concerned with imaging of the body, e.g. by </a:t>
            </a:r>
            <a:r>
              <a:rPr lang="en-US" dirty="0">
                <a:hlinkClick r:id="rId4" tooltip="X-ray"/>
              </a:rPr>
              <a:t>x-rays</a:t>
            </a:r>
            <a:r>
              <a:rPr lang="en-US" dirty="0"/>
              <a:t>, </a:t>
            </a:r>
            <a:r>
              <a:rPr lang="sr-Latn-RS" dirty="0" smtClean="0"/>
              <a:t>CT</a:t>
            </a:r>
            <a:r>
              <a:rPr lang="en-US" dirty="0" smtClean="0"/>
              <a:t>. </a:t>
            </a:r>
            <a:r>
              <a:rPr lang="en-US" dirty="0"/>
              <a:t>Interventional radiologists can access areas in the body under imaging for an intervention or diagnostic sampling.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i="1" dirty="0">
                <a:hlinkClick r:id="rId5" tooltip="Nuclear medicine"/>
              </a:rPr>
              <a:t>Nuclear medicine</a:t>
            </a:r>
            <a:r>
              <a:rPr lang="en-US" dirty="0"/>
              <a:t> is concerned with studying human organ systems by administering radiolabelled substances (radiopharmaceuticals) to the body, which can then be imaged outside the body by a </a:t>
            </a:r>
            <a:r>
              <a:rPr lang="en-US" dirty="0">
                <a:hlinkClick r:id="rId6" tooltip="Gamma camera"/>
              </a:rPr>
              <a:t>gamma camera</a:t>
            </a:r>
            <a:r>
              <a:rPr lang="en-US" dirty="0"/>
              <a:t> or a PET scanner. </a:t>
            </a:r>
            <a:endParaRPr lang="sr-Latn-RS" dirty="0" smtClean="0"/>
          </a:p>
          <a:p>
            <a:r>
              <a:rPr lang="en-US" i="1" dirty="0" smtClean="0">
                <a:hlinkClick r:id="rId7" tooltip="Pathology as a medical specialty"/>
              </a:rPr>
              <a:t>Pathology </a:t>
            </a:r>
            <a:r>
              <a:rPr lang="en-US" i="1" dirty="0">
                <a:hlinkClick r:id="rId7" tooltip="Pathology as a medical specialty"/>
              </a:rPr>
              <a:t>as a medical specialty</a:t>
            </a:r>
            <a:r>
              <a:rPr lang="en-US" dirty="0"/>
              <a:t> is the branch of medicine that deals with the study of diseases and the morphologic, physiologic changes produced by them. As a diagnostic specialty, pathology can be considered the basis of modern scientific medical knowledge and plays a large role in </a:t>
            </a:r>
            <a:r>
              <a:rPr lang="en-US" dirty="0">
                <a:hlinkClick r:id="rId8" tooltip="Evidence-based medicine"/>
              </a:rPr>
              <a:t>evidence-based medicine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42345046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50359" y="390927"/>
            <a:ext cx="8229600" cy="371400"/>
          </a:xfrm>
        </p:spPr>
        <p:txBody>
          <a:bodyPr>
            <a:normAutofit fontScale="90000"/>
          </a:bodyPr>
          <a:lstStyle/>
          <a:p>
            <a:r>
              <a:rPr lang="sr-Latn-RS" dirty="0" smtClean="0"/>
              <a:t>Radiology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4935" y="1021956"/>
            <a:ext cx="4887074" cy="38180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62615" y="267983"/>
            <a:ext cx="37147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611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Nuclear medicine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08" y="1236108"/>
            <a:ext cx="4858678" cy="25508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175" y="3104989"/>
            <a:ext cx="423862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33961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Other major specialties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 </a:t>
            </a:r>
            <a:r>
              <a:rPr lang="en-US" dirty="0" smtClean="0"/>
              <a:t>Anesthesiology</a:t>
            </a:r>
            <a:r>
              <a:rPr lang="sr-Latn-RS" dirty="0" smtClean="0"/>
              <a:t>: </a:t>
            </a:r>
            <a:r>
              <a:rPr lang="en-US" dirty="0" smtClean="0"/>
              <a:t>concerned </a:t>
            </a:r>
            <a:r>
              <a:rPr lang="en-US" dirty="0"/>
              <a:t>with the perioperative management of the surgical patient. </a:t>
            </a:r>
            <a:endParaRPr lang="sr-Latn-RS" dirty="0"/>
          </a:p>
          <a:p>
            <a:r>
              <a:rPr lang="en-US" dirty="0" smtClean="0"/>
              <a:t>Emergency </a:t>
            </a:r>
            <a:r>
              <a:rPr lang="en-US" dirty="0"/>
              <a:t>medicine is concerned with the diagnosis and treatment of acute or life-threatening conditions, including trauma, surgical, medical, pediatric, and psychiatric emergencies.</a:t>
            </a:r>
          </a:p>
          <a:p>
            <a:r>
              <a:rPr lang="en-US" dirty="0"/>
              <a:t>    Family medicine, family practice, general practice or primary care is, in many countries, the first port-of-call for patients with non-emergency medical </a:t>
            </a:r>
            <a:r>
              <a:rPr lang="en-US" dirty="0" smtClean="0"/>
              <a:t>problems.</a:t>
            </a:r>
            <a:endParaRPr lang="sr-Latn-RS" dirty="0" smtClean="0"/>
          </a:p>
          <a:p>
            <a:r>
              <a:rPr lang="en-US" dirty="0" smtClean="0"/>
              <a:t>Medical </a:t>
            </a:r>
            <a:r>
              <a:rPr lang="en-US" dirty="0"/>
              <a:t>genetics is concerned with the diagnosis and management of hereditary disorders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Pharmaceutical </a:t>
            </a:r>
            <a:r>
              <a:rPr lang="en-US" dirty="0"/>
              <a:t>medicine is the medical scientific discipline concerned with the discovery, development, evaluation, registration, monitoring and medical aspects of marketing of medicines for the benefit of patients and public health.</a:t>
            </a:r>
          </a:p>
          <a:p>
            <a:r>
              <a:rPr lang="en-US" dirty="0"/>
              <a:t>    Physical medicine and rehabilitation (or </a:t>
            </a:r>
            <a:r>
              <a:rPr lang="en-US" dirty="0" err="1"/>
              <a:t>physiatry</a:t>
            </a:r>
            <a:r>
              <a:rPr lang="en-US" dirty="0"/>
              <a:t>) is concerned with functional improvement after injury, illness, or congenital disorders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    Preventive medicine is the branch of medicine concerned with preventing disease.</a:t>
            </a:r>
          </a:p>
          <a:p>
            <a:r>
              <a:rPr lang="en-US" dirty="0" smtClean="0"/>
              <a:t>Psychiatry </a:t>
            </a:r>
            <a:r>
              <a:rPr lang="en-US" dirty="0"/>
              <a:t>is the branch of medicine concerned with the bio-psycho-social study of the etiology, diagnosis, treatment and prevention of cognitive, perceptual, emotional and behavioral disorders. </a:t>
            </a:r>
          </a:p>
        </p:txBody>
      </p:sp>
    </p:spTree>
    <p:extLst>
      <p:ext uri="{BB962C8B-B14F-4D97-AF65-F5344CB8AC3E}">
        <p14:creationId xmlns:p14="http://schemas.microsoft.com/office/powerpoint/2010/main" xmlns="" val="1897983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Psychiatry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1945" y="992953"/>
            <a:ext cx="5563135" cy="370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80726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half" idx="2"/>
          </p:nvPr>
        </p:nvSpPr>
        <p:spPr>
          <a:xfrm>
            <a:off x="1439467" y="1221581"/>
            <a:ext cx="3030140" cy="2963466"/>
          </a:xfrm>
        </p:spPr>
        <p:txBody>
          <a:bodyPr rtlCol="1">
            <a:norm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endParaRPr lang="en-US" sz="2100" dirty="0"/>
          </a:p>
        </p:txBody>
      </p:sp>
      <p:sp>
        <p:nvSpPr>
          <p:cNvPr id="11268" name="عنصر نائب للنص 5"/>
          <p:cNvSpPr>
            <a:spLocks noGrp="1"/>
          </p:cNvSpPr>
          <p:nvPr>
            <p:ph type="body" sz="quarter" idx="3"/>
          </p:nvPr>
        </p:nvSpPr>
        <p:spPr>
          <a:xfrm>
            <a:off x="4518423" y="465535"/>
            <a:ext cx="3031331" cy="479822"/>
          </a:xfrm>
        </p:spPr>
        <p:txBody>
          <a:bodyPr/>
          <a:lstStyle/>
          <a:p>
            <a:pPr algn="ctr" rtl="0" eaLnBrk="1" hangingPunct="1"/>
            <a:r>
              <a:rPr lang="en-US" sz="2100">
                <a:cs typeface="Arial" panose="020B0604020202020204" pitchFamily="34" charset="0"/>
              </a:rPr>
              <a:t>Pharmacy, pharmacology</a:t>
            </a:r>
            <a:endParaRPr lang="ar-SA" sz="2100"/>
          </a:p>
        </p:txBody>
      </p:sp>
      <p:sp>
        <p:nvSpPr>
          <p:cNvPr id="11269" name="عنصر نائب للمحتوى 7"/>
          <p:cNvSpPr>
            <a:spLocks noGrp="1"/>
          </p:cNvSpPr>
          <p:nvPr>
            <p:ph sz="quarter" idx="4"/>
          </p:nvPr>
        </p:nvSpPr>
        <p:spPr>
          <a:xfrm>
            <a:off x="4410075" y="1168004"/>
            <a:ext cx="3348038" cy="2963465"/>
          </a:xfrm>
        </p:spPr>
        <p:txBody>
          <a:bodyPr/>
          <a:lstStyle/>
          <a:p>
            <a:pPr algn="l" rtl="0" eaLnBrk="1" hangingPunct="1"/>
            <a:r>
              <a:rPr lang="en-US" sz="2100">
                <a:cs typeface="Arial" panose="020B0604020202020204" pitchFamily="34" charset="0"/>
              </a:rPr>
              <a:t>Is the science and technique of preparing as well as dispensing drugs and medicines The hospital pharmacy is run by </a:t>
            </a:r>
            <a:r>
              <a:rPr lang="en-US" sz="2100" b="1">
                <a:solidFill>
                  <a:srgbClr val="FF0000"/>
                </a:solidFill>
                <a:cs typeface="Arial" panose="020B0604020202020204" pitchFamily="34" charset="0"/>
              </a:rPr>
              <a:t>pharmacists</a:t>
            </a:r>
            <a:r>
              <a:rPr lang="en-US" sz="2100">
                <a:cs typeface="Arial" panose="020B0604020202020204" pitchFamily="34" charset="0"/>
              </a:rPr>
              <a:t>, pharmacy technicians and attached staff.</a:t>
            </a:r>
            <a:endParaRPr lang="ar-SA" sz="2100"/>
          </a:p>
        </p:txBody>
      </p:sp>
      <p:pic>
        <p:nvPicPr>
          <p:cNvPr id="11270" name="Picture 5" descr="https://encrypted-tbn2.gstatic.com/images?q=tbn:ANd9GcQlgJTrNK9xV1prbE0LGNdW7AXWe8LQrzPJgWi8S5mf6a86rnyfl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8319" y="3543300"/>
            <a:ext cx="1935956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00773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2" descr="http://i.istockimg.com/file_thumbview_approve/22146555/2/stock-photo-22146555-doctors-nurses-hospital-staff-administrators-patients-isolated-on-white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789385"/>
            <a:ext cx="6858000" cy="4354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Times New Roman" panose="02020603050405020304" pitchFamily="18" charset="0"/>
              </a:rPr>
              <a:t>Hospital Staff</a:t>
            </a:r>
            <a:endParaRPr lang="ar-SA" smtClean="0"/>
          </a:p>
        </p:txBody>
      </p:sp>
      <p:sp>
        <p:nvSpPr>
          <p:cNvPr id="16388" name="AutoShape 5" descr="نتيجة بحث الصور عن ‪staff hospital‬‏"/>
          <p:cNvSpPr>
            <a:spLocks noChangeAspect="1" noChangeArrowheads="1"/>
          </p:cNvSpPr>
          <p:nvPr/>
        </p:nvSpPr>
        <p:spPr bwMode="auto">
          <a:xfrm>
            <a:off x="7853363" y="-108347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rtl="1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ar-JO" sz="1350" kern="1200">
              <a:solidFill>
                <a:prstClr val="black"/>
              </a:solidFill>
            </a:endParaRPr>
          </a:p>
        </p:txBody>
      </p:sp>
      <p:sp>
        <p:nvSpPr>
          <p:cNvPr id="16389" name="AutoShape 7" descr="نتيجة بحث الصور عن ‪staff hospital‬‏"/>
          <p:cNvSpPr>
            <a:spLocks noChangeAspect="1" noChangeArrowheads="1"/>
          </p:cNvSpPr>
          <p:nvPr/>
        </p:nvSpPr>
        <p:spPr bwMode="auto">
          <a:xfrm>
            <a:off x="7853363" y="-108347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rtl="1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ar-JO" sz="1350" kern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2385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Medical specialties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2600" indent="-342900">
              <a:buFont typeface="+mj-lt"/>
              <a:buAutoNum type="arabicPeriod"/>
            </a:pPr>
            <a:r>
              <a:rPr lang="sr-Latn-RS" dirty="0" smtClean="0"/>
              <a:t>Surgery specialties</a:t>
            </a:r>
          </a:p>
          <a:p>
            <a:pPr marL="482600" indent="-342900">
              <a:buFont typeface="+mj-lt"/>
              <a:buAutoNum type="arabicPeriod"/>
            </a:pPr>
            <a:r>
              <a:rPr lang="sr-Latn-RS" dirty="0" smtClean="0"/>
              <a:t>Internal medicine</a:t>
            </a:r>
          </a:p>
          <a:p>
            <a:pPr marL="482600" indent="-342900">
              <a:buFont typeface="+mj-lt"/>
              <a:buAutoNum type="arabicPeriod"/>
            </a:pPr>
            <a:r>
              <a:rPr lang="sr-Latn-RS" dirty="0" smtClean="0"/>
              <a:t>Diagnostic specialties</a:t>
            </a:r>
          </a:p>
          <a:p>
            <a:pPr marL="482600" indent="-342900">
              <a:buFont typeface="+mj-lt"/>
              <a:buAutoNum type="arabicPeriod"/>
            </a:pPr>
            <a:r>
              <a:rPr lang="sr-Latn-RS" dirty="0" smtClean="0"/>
              <a:t>Other medical specialties</a:t>
            </a:r>
            <a:endParaRPr lang="en-US" dirty="0"/>
          </a:p>
        </p:txBody>
      </p:sp>
      <p:grpSp>
        <p:nvGrpSpPr>
          <p:cNvPr id="4" name="Google Shape;124;p16"/>
          <p:cNvGrpSpPr/>
          <p:nvPr/>
        </p:nvGrpSpPr>
        <p:grpSpPr>
          <a:xfrm>
            <a:off x="4572000" y="1247950"/>
            <a:ext cx="1684261" cy="3391324"/>
            <a:chOff x="653425" y="1436325"/>
            <a:chExt cx="1841125" cy="3707175"/>
          </a:xfrm>
        </p:grpSpPr>
        <p:sp>
          <p:nvSpPr>
            <p:cNvPr id="5" name="Google Shape;125;p16"/>
            <p:cNvSpPr/>
            <p:nvPr/>
          </p:nvSpPr>
          <p:spPr>
            <a:xfrm>
              <a:off x="920825" y="4517850"/>
              <a:ext cx="1300575" cy="625650"/>
            </a:xfrm>
            <a:custGeom>
              <a:avLst/>
              <a:gdLst/>
              <a:ahLst/>
              <a:cxnLst/>
              <a:rect l="l" t="t" r="r" b="b"/>
              <a:pathLst>
                <a:path w="52023" h="25026" extrusionOk="0">
                  <a:moveTo>
                    <a:pt x="1" y="0"/>
                  </a:moveTo>
                  <a:lnTo>
                    <a:pt x="1" y="25026"/>
                  </a:lnTo>
                  <a:lnTo>
                    <a:pt x="52023" y="25026"/>
                  </a:lnTo>
                  <a:lnTo>
                    <a:pt x="520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26;p16"/>
            <p:cNvSpPr/>
            <p:nvPr/>
          </p:nvSpPr>
          <p:spPr>
            <a:xfrm>
              <a:off x="920825" y="4341275"/>
              <a:ext cx="1300575" cy="289825"/>
            </a:xfrm>
            <a:custGeom>
              <a:avLst/>
              <a:gdLst/>
              <a:ahLst/>
              <a:cxnLst/>
              <a:rect l="l" t="t" r="r" b="b"/>
              <a:pathLst>
                <a:path w="52023" h="11593" extrusionOk="0">
                  <a:moveTo>
                    <a:pt x="1" y="1"/>
                  </a:moveTo>
                  <a:lnTo>
                    <a:pt x="1" y="11592"/>
                  </a:lnTo>
                  <a:lnTo>
                    <a:pt x="52023" y="11592"/>
                  </a:lnTo>
                  <a:lnTo>
                    <a:pt x="5202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27;p16"/>
            <p:cNvSpPr/>
            <p:nvPr/>
          </p:nvSpPr>
          <p:spPr>
            <a:xfrm>
              <a:off x="880200" y="2511700"/>
              <a:ext cx="1381825" cy="2007450"/>
            </a:xfrm>
            <a:custGeom>
              <a:avLst/>
              <a:gdLst/>
              <a:ahLst/>
              <a:cxnLst/>
              <a:rect l="l" t="t" r="r" b="b"/>
              <a:pathLst>
                <a:path w="55273" h="80298" extrusionOk="0">
                  <a:moveTo>
                    <a:pt x="28340" y="0"/>
                  </a:moveTo>
                  <a:lnTo>
                    <a:pt x="27125" y="269"/>
                  </a:lnTo>
                  <a:lnTo>
                    <a:pt x="23939" y="960"/>
                  </a:lnTo>
                  <a:lnTo>
                    <a:pt x="21802" y="1433"/>
                  </a:lnTo>
                  <a:lnTo>
                    <a:pt x="19423" y="1971"/>
                  </a:lnTo>
                  <a:lnTo>
                    <a:pt x="16877" y="2559"/>
                  </a:lnTo>
                  <a:lnTo>
                    <a:pt x="14254" y="3186"/>
                  </a:lnTo>
                  <a:lnTo>
                    <a:pt x="11644" y="3839"/>
                  </a:lnTo>
                  <a:lnTo>
                    <a:pt x="10351" y="4171"/>
                  </a:lnTo>
                  <a:lnTo>
                    <a:pt x="9098" y="4491"/>
                  </a:lnTo>
                  <a:lnTo>
                    <a:pt x="7895" y="4824"/>
                  </a:lnTo>
                  <a:lnTo>
                    <a:pt x="6731" y="5144"/>
                  </a:lnTo>
                  <a:lnTo>
                    <a:pt x="5630" y="5451"/>
                  </a:lnTo>
                  <a:lnTo>
                    <a:pt x="4607" y="5758"/>
                  </a:lnTo>
                  <a:lnTo>
                    <a:pt x="3673" y="6065"/>
                  </a:lnTo>
                  <a:lnTo>
                    <a:pt x="2815" y="6346"/>
                  </a:lnTo>
                  <a:lnTo>
                    <a:pt x="2073" y="6628"/>
                  </a:lnTo>
                  <a:lnTo>
                    <a:pt x="1754" y="6756"/>
                  </a:lnTo>
                  <a:lnTo>
                    <a:pt x="1446" y="6884"/>
                  </a:lnTo>
                  <a:lnTo>
                    <a:pt x="1178" y="7012"/>
                  </a:lnTo>
                  <a:lnTo>
                    <a:pt x="947" y="7127"/>
                  </a:lnTo>
                  <a:lnTo>
                    <a:pt x="743" y="7242"/>
                  </a:lnTo>
                  <a:lnTo>
                    <a:pt x="576" y="7357"/>
                  </a:lnTo>
                  <a:lnTo>
                    <a:pt x="436" y="7459"/>
                  </a:lnTo>
                  <a:lnTo>
                    <a:pt x="346" y="7562"/>
                  </a:lnTo>
                  <a:lnTo>
                    <a:pt x="321" y="7600"/>
                  </a:lnTo>
                  <a:lnTo>
                    <a:pt x="295" y="7651"/>
                  </a:lnTo>
                  <a:lnTo>
                    <a:pt x="282" y="7690"/>
                  </a:lnTo>
                  <a:lnTo>
                    <a:pt x="282" y="7741"/>
                  </a:lnTo>
                  <a:lnTo>
                    <a:pt x="397" y="9698"/>
                  </a:lnTo>
                  <a:lnTo>
                    <a:pt x="500" y="11835"/>
                  </a:lnTo>
                  <a:lnTo>
                    <a:pt x="589" y="14138"/>
                  </a:lnTo>
                  <a:lnTo>
                    <a:pt x="666" y="16569"/>
                  </a:lnTo>
                  <a:lnTo>
                    <a:pt x="730" y="19141"/>
                  </a:lnTo>
                  <a:lnTo>
                    <a:pt x="768" y="21827"/>
                  </a:lnTo>
                  <a:lnTo>
                    <a:pt x="807" y="24604"/>
                  </a:lnTo>
                  <a:lnTo>
                    <a:pt x="820" y="27457"/>
                  </a:lnTo>
                  <a:lnTo>
                    <a:pt x="832" y="30387"/>
                  </a:lnTo>
                  <a:lnTo>
                    <a:pt x="832" y="33355"/>
                  </a:lnTo>
                  <a:lnTo>
                    <a:pt x="820" y="36375"/>
                  </a:lnTo>
                  <a:lnTo>
                    <a:pt x="807" y="39394"/>
                  </a:lnTo>
                  <a:lnTo>
                    <a:pt x="743" y="45459"/>
                  </a:lnTo>
                  <a:lnTo>
                    <a:pt x="666" y="51395"/>
                  </a:lnTo>
                  <a:lnTo>
                    <a:pt x="564" y="57114"/>
                  </a:lnTo>
                  <a:lnTo>
                    <a:pt x="461" y="62462"/>
                  </a:lnTo>
                  <a:lnTo>
                    <a:pt x="346" y="67337"/>
                  </a:lnTo>
                  <a:lnTo>
                    <a:pt x="244" y="71597"/>
                  </a:lnTo>
                  <a:lnTo>
                    <a:pt x="77" y="77815"/>
                  </a:lnTo>
                  <a:lnTo>
                    <a:pt x="1" y="80106"/>
                  </a:lnTo>
                  <a:lnTo>
                    <a:pt x="55106" y="80297"/>
                  </a:lnTo>
                  <a:lnTo>
                    <a:pt x="55068" y="77956"/>
                  </a:lnTo>
                  <a:lnTo>
                    <a:pt x="54978" y="71636"/>
                  </a:lnTo>
                  <a:lnTo>
                    <a:pt x="54876" y="62360"/>
                  </a:lnTo>
                  <a:lnTo>
                    <a:pt x="54825" y="56935"/>
                  </a:lnTo>
                  <a:lnTo>
                    <a:pt x="54786" y="51165"/>
                  </a:lnTo>
                  <a:lnTo>
                    <a:pt x="54761" y="45177"/>
                  </a:lnTo>
                  <a:lnTo>
                    <a:pt x="54748" y="39100"/>
                  </a:lnTo>
                  <a:lnTo>
                    <a:pt x="54761" y="33061"/>
                  </a:lnTo>
                  <a:lnTo>
                    <a:pt x="54786" y="27188"/>
                  </a:lnTo>
                  <a:lnTo>
                    <a:pt x="54825" y="24348"/>
                  </a:lnTo>
                  <a:lnTo>
                    <a:pt x="54850" y="21610"/>
                  </a:lnTo>
                  <a:lnTo>
                    <a:pt x="54901" y="18974"/>
                  </a:lnTo>
                  <a:lnTo>
                    <a:pt x="54953" y="16454"/>
                  </a:lnTo>
                  <a:lnTo>
                    <a:pt x="55017" y="14087"/>
                  </a:lnTo>
                  <a:lnTo>
                    <a:pt x="55093" y="11861"/>
                  </a:lnTo>
                  <a:lnTo>
                    <a:pt x="55170" y="9826"/>
                  </a:lnTo>
                  <a:lnTo>
                    <a:pt x="55272" y="7958"/>
                  </a:lnTo>
                  <a:lnTo>
                    <a:pt x="55260" y="7920"/>
                  </a:lnTo>
                  <a:lnTo>
                    <a:pt x="55247" y="7869"/>
                  </a:lnTo>
                  <a:lnTo>
                    <a:pt x="55234" y="7818"/>
                  </a:lnTo>
                  <a:lnTo>
                    <a:pt x="55196" y="7766"/>
                  </a:lnTo>
                  <a:lnTo>
                    <a:pt x="55106" y="7664"/>
                  </a:lnTo>
                  <a:lnTo>
                    <a:pt x="54978" y="7549"/>
                  </a:lnTo>
                  <a:lnTo>
                    <a:pt x="54825" y="7434"/>
                  </a:lnTo>
                  <a:lnTo>
                    <a:pt x="54620" y="7319"/>
                  </a:lnTo>
                  <a:lnTo>
                    <a:pt x="54402" y="7191"/>
                  </a:lnTo>
                  <a:lnTo>
                    <a:pt x="54147" y="7063"/>
                  </a:lnTo>
                  <a:lnTo>
                    <a:pt x="53852" y="6935"/>
                  </a:lnTo>
                  <a:lnTo>
                    <a:pt x="53532" y="6794"/>
                  </a:lnTo>
                  <a:lnTo>
                    <a:pt x="52816" y="6500"/>
                  </a:lnTo>
                  <a:lnTo>
                    <a:pt x="52010" y="6206"/>
                  </a:lnTo>
                  <a:lnTo>
                    <a:pt x="51102" y="5898"/>
                  </a:lnTo>
                  <a:lnTo>
                    <a:pt x="50116" y="5579"/>
                  </a:lnTo>
                  <a:lnTo>
                    <a:pt x="49067" y="5259"/>
                  </a:lnTo>
                  <a:lnTo>
                    <a:pt x="47954" y="4926"/>
                  </a:lnTo>
                  <a:lnTo>
                    <a:pt x="46790" y="4593"/>
                  </a:lnTo>
                  <a:lnTo>
                    <a:pt x="45587" y="4261"/>
                  </a:lnTo>
                  <a:lnTo>
                    <a:pt x="44359" y="3915"/>
                  </a:lnTo>
                  <a:lnTo>
                    <a:pt x="41838" y="3250"/>
                  </a:lnTo>
                  <a:lnTo>
                    <a:pt x="39331" y="2610"/>
                  </a:lnTo>
                  <a:lnTo>
                    <a:pt x="36887" y="2009"/>
                  </a:lnTo>
                  <a:lnTo>
                    <a:pt x="34610" y="1459"/>
                  </a:lnTo>
                  <a:lnTo>
                    <a:pt x="32562" y="973"/>
                  </a:lnTo>
                  <a:lnTo>
                    <a:pt x="29492" y="269"/>
                  </a:lnTo>
                  <a:lnTo>
                    <a:pt x="283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28;p16"/>
            <p:cNvSpPr/>
            <p:nvPr/>
          </p:nvSpPr>
          <p:spPr>
            <a:xfrm>
              <a:off x="1362225" y="2670675"/>
              <a:ext cx="426075" cy="365600"/>
            </a:xfrm>
            <a:custGeom>
              <a:avLst/>
              <a:gdLst/>
              <a:ahLst/>
              <a:cxnLst/>
              <a:rect l="l" t="t" r="r" b="b"/>
              <a:pathLst>
                <a:path w="17043" h="14624" extrusionOk="0">
                  <a:moveTo>
                    <a:pt x="1" y="0"/>
                  </a:moveTo>
                  <a:lnTo>
                    <a:pt x="8496" y="14624"/>
                  </a:lnTo>
                  <a:lnTo>
                    <a:pt x="17043" y="6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29;p16"/>
            <p:cNvSpPr/>
            <p:nvPr/>
          </p:nvSpPr>
          <p:spPr>
            <a:xfrm>
              <a:off x="1306575" y="2511700"/>
              <a:ext cx="540275" cy="167950"/>
            </a:xfrm>
            <a:custGeom>
              <a:avLst/>
              <a:gdLst/>
              <a:ahLst/>
              <a:cxnLst/>
              <a:rect l="l" t="t" r="r" b="b"/>
              <a:pathLst>
                <a:path w="21611" h="6718" extrusionOk="0">
                  <a:moveTo>
                    <a:pt x="11285" y="0"/>
                  </a:moveTo>
                  <a:lnTo>
                    <a:pt x="10364" y="205"/>
                  </a:lnTo>
                  <a:lnTo>
                    <a:pt x="7882" y="730"/>
                  </a:lnTo>
                  <a:lnTo>
                    <a:pt x="4287" y="1536"/>
                  </a:lnTo>
                  <a:lnTo>
                    <a:pt x="2214" y="2009"/>
                  </a:lnTo>
                  <a:lnTo>
                    <a:pt x="1" y="2521"/>
                  </a:lnTo>
                  <a:lnTo>
                    <a:pt x="2406" y="6653"/>
                  </a:lnTo>
                  <a:lnTo>
                    <a:pt x="19090" y="6717"/>
                  </a:lnTo>
                  <a:lnTo>
                    <a:pt x="21610" y="2444"/>
                  </a:lnTo>
                  <a:lnTo>
                    <a:pt x="19576" y="1945"/>
                  </a:lnTo>
                  <a:lnTo>
                    <a:pt x="17657" y="1484"/>
                  </a:lnTo>
                  <a:lnTo>
                    <a:pt x="14369" y="704"/>
                  </a:lnTo>
                  <a:lnTo>
                    <a:pt x="12117" y="192"/>
                  </a:lnTo>
                  <a:lnTo>
                    <a:pt x="11285" y="0"/>
                  </a:lnTo>
                  <a:close/>
                </a:path>
              </a:pathLst>
            </a:custGeom>
            <a:solidFill>
              <a:srgbClr val="FFB6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30;p16"/>
            <p:cNvSpPr/>
            <p:nvPr/>
          </p:nvSpPr>
          <p:spPr>
            <a:xfrm>
              <a:off x="1391350" y="2090750"/>
              <a:ext cx="359550" cy="579625"/>
            </a:xfrm>
            <a:custGeom>
              <a:avLst/>
              <a:gdLst/>
              <a:ahLst/>
              <a:cxnLst/>
              <a:rect l="l" t="t" r="r" b="b"/>
              <a:pathLst>
                <a:path w="14382" h="23185" extrusionOk="0">
                  <a:moveTo>
                    <a:pt x="14381" y="1"/>
                  </a:moveTo>
                  <a:lnTo>
                    <a:pt x="0" y="308"/>
                  </a:lnTo>
                  <a:lnTo>
                    <a:pt x="2508" y="23184"/>
                  </a:lnTo>
                  <a:lnTo>
                    <a:pt x="12705" y="22967"/>
                  </a:lnTo>
                  <a:lnTo>
                    <a:pt x="14381" y="1"/>
                  </a:lnTo>
                  <a:close/>
                </a:path>
              </a:pathLst>
            </a:custGeom>
            <a:solidFill>
              <a:srgbClr val="FFB6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31;p16"/>
            <p:cNvSpPr/>
            <p:nvPr/>
          </p:nvSpPr>
          <p:spPr>
            <a:xfrm>
              <a:off x="1438050" y="2275325"/>
              <a:ext cx="306125" cy="261350"/>
            </a:xfrm>
            <a:custGeom>
              <a:avLst/>
              <a:gdLst/>
              <a:ahLst/>
              <a:cxnLst/>
              <a:rect l="l" t="t" r="r" b="b"/>
              <a:pathLst>
                <a:path w="12245" h="10454" extrusionOk="0">
                  <a:moveTo>
                    <a:pt x="0" y="0"/>
                  </a:moveTo>
                  <a:lnTo>
                    <a:pt x="218" y="550"/>
                  </a:lnTo>
                  <a:lnTo>
                    <a:pt x="448" y="1088"/>
                  </a:lnTo>
                  <a:lnTo>
                    <a:pt x="691" y="1612"/>
                  </a:lnTo>
                  <a:lnTo>
                    <a:pt x="947" y="2137"/>
                  </a:lnTo>
                  <a:lnTo>
                    <a:pt x="1203" y="2649"/>
                  </a:lnTo>
                  <a:lnTo>
                    <a:pt x="1484" y="3148"/>
                  </a:lnTo>
                  <a:lnTo>
                    <a:pt x="1766" y="3634"/>
                  </a:lnTo>
                  <a:lnTo>
                    <a:pt x="2073" y="4107"/>
                  </a:lnTo>
                  <a:lnTo>
                    <a:pt x="2380" y="4568"/>
                  </a:lnTo>
                  <a:lnTo>
                    <a:pt x="2700" y="5016"/>
                  </a:lnTo>
                  <a:lnTo>
                    <a:pt x="3020" y="5451"/>
                  </a:lnTo>
                  <a:lnTo>
                    <a:pt x="3352" y="5873"/>
                  </a:lnTo>
                  <a:lnTo>
                    <a:pt x="3698" y="6269"/>
                  </a:lnTo>
                  <a:lnTo>
                    <a:pt x="4056" y="6666"/>
                  </a:lnTo>
                  <a:lnTo>
                    <a:pt x="4414" y="7037"/>
                  </a:lnTo>
                  <a:lnTo>
                    <a:pt x="4772" y="7395"/>
                  </a:lnTo>
                  <a:lnTo>
                    <a:pt x="5156" y="7741"/>
                  </a:lnTo>
                  <a:lnTo>
                    <a:pt x="5527" y="8061"/>
                  </a:lnTo>
                  <a:lnTo>
                    <a:pt x="5911" y="8368"/>
                  </a:lnTo>
                  <a:lnTo>
                    <a:pt x="6295" y="8649"/>
                  </a:lnTo>
                  <a:lnTo>
                    <a:pt x="6692" y="8918"/>
                  </a:lnTo>
                  <a:lnTo>
                    <a:pt x="7088" y="9174"/>
                  </a:lnTo>
                  <a:lnTo>
                    <a:pt x="7485" y="9404"/>
                  </a:lnTo>
                  <a:lnTo>
                    <a:pt x="7894" y="9609"/>
                  </a:lnTo>
                  <a:lnTo>
                    <a:pt x="8304" y="9788"/>
                  </a:lnTo>
                  <a:lnTo>
                    <a:pt x="8700" y="9954"/>
                  </a:lnTo>
                  <a:lnTo>
                    <a:pt x="9110" y="10095"/>
                  </a:lnTo>
                  <a:lnTo>
                    <a:pt x="9532" y="10210"/>
                  </a:lnTo>
                  <a:lnTo>
                    <a:pt x="9941" y="10313"/>
                  </a:lnTo>
                  <a:lnTo>
                    <a:pt x="10351" y="10376"/>
                  </a:lnTo>
                  <a:lnTo>
                    <a:pt x="10760" y="10428"/>
                  </a:lnTo>
                  <a:lnTo>
                    <a:pt x="11170" y="10453"/>
                  </a:lnTo>
                  <a:lnTo>
                    <a:pt x="12244" y="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82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32;p16"/>
            <p:cNvSpPr/>
            <p:nvPr/>
          </p:nvSpPr>
          <p:spPr>
            <a:xfrm>
              <a:off x="1178625" y="1436325"/>
              <a:ext cx="784650" cy="784650"/>
            </a:xfrm>
            <a:custGeom>
              <a:avLst/>
              <a:gdLst/>
              <a:ahLst/>
              <a:cxnLst/>
              <a:rect l="l" t="t" r="r" b="b"/>
              <a:pathLst>
                <a:path w="31386" h="31386" extrusionOk="0">
                  <a:moveTo>
                    <a:pt x="15444" y="1"/>
                  </a:moveTo>
                  <a:lnTo>
                    <a:pt x="15034" y="14"/>
                  </a:lnTo>
                  <a:lnTo>
                    <a:pt x="14638" y="26"/>
                  </a:lnTo>
                  <a:lnTo>
                    <a:pt x="14228" y="65"/>
                  </a:lnTo>
                  <a:lnTo>
                    <a:pt x="13832" y="103"/>
                  </a:lnTo>
                  <a:lnTo>
                    <a:pt x="13448" y="154"/>
                  </a:lnTo>
                  <a:lnTo>
                    <a:pt x="13051" y="218"/>
                  </a:lnTo>
                  <a:lnTo>
                    <a:pt x="12667" y="295"/>
                  </a:lnTo>
                  <a:lnTo>
                    <a:pt x="12283" y="372"/>
                  </a:lnTo>
                  <a:lnTo>
                    <a:pt x="11900" y="461"/>
                  </a:lnTo>
                  <a:lnTo>
                    <a:pt x="11529" y="551"/>
                  </a:lnTo>
                  <a:lnTo>
                    <a:pt x="11158" y="666"/>
                  </a:lnTo>
                  <a:lnTo>
                    <a:pt x="10787" y="781"/>
                  </a:lnTo>
                  <a:lnTo>
                    <a:pt x="10416" y="909"/>
                  </a:lnTo>
                  <a:lnTo>
                    <a:pt x="10057" y="1037"/>
                  </a:lnTo>
                  <a:lnTo>
                    <a:pt x="9699" y="1178"/>
                  </a:lnTo>
                  <a:lnTo>
                    <a:pt x="9354" y="1331"/>
                  </a:lnTo>
                  <a:lnTo>
                    <a:pt x="9008" y="1485"/>
                  </a:lnTo>
                  <a:lnTo>
                    <a:pt x="8663" y="1664"/>
                  </a:lnTo>
                  <a:lnTo>
                    <a:pt x="8317" y="1830"/>
                  </a:lnTo>
                  <a:lnTo>
                    <a:pt x="7985" y="2009"/>
                  </a:lnTo>
                  <a:lnTo>
                    <a:pt x="7665" y="2201"/>
                  </a:lnTo>
                  <a:lnTo>
                    <a:pt x="7345" y="2406"/>
                  </a:lnTo>
                  <a:lnTo>
                    <a:pt x="7025" y="2611"/>
                  </a:lnTo>
                  <a:lnTo>
                    <a:pt x="6705" y="2828"/>
                  </a:lnTo>
                  <a:lnTo>
                    <a:pt x="6398" y="3046"/>
                  </a:lnTo>
                  <a:lnTo>
                    <a:pt x="6104" y="3276"/>
                  </a:lnTo>
                  <a:lnTo>
                    <a:pt x="5810" y="3506"/>
                  </a:lnTo>
                  <a:lnTo>
                    <a:pt x="5515" y="3749"/>
                  </a:lnTo>
                  <a:lnTo>
                    <a:pt x="5234" y="3993"/>
                  </a:lnTo>
                  <a:lnTo>
                    <a:pt x="4952" y="4248"/>
                  </a:lnTo>
                  <a:lnTo>
                    <a:pt x="4684" y="4504"/>
                  </a:lnTo>
                  <a:lnTo>
                    <a:pt x="4415" y="4773"/>
                  </a:lnTo>
                  <a:lnTo>
                    <a:pt x="4159" y="5055"/>
                  </a:lnTo>
                  <a:lnTo>
                    <a:pt x="3903" y="5336"/>
                  </a:lnTo>
                  <a:lnTo>
                    <a:pt x="3660" y="5617"/>
                  </a:lnTo>
                  <a:lnTo>
                    <a:pt x="3430" y="5912"/>
                  </a:lnTo>
                  <a:lnTo>
                    <a:pt x="3187" y="6206"/>
                  </a:lnTo>
                  <a:lnTo>
                    <a:pt x="2969" y="6513"/>
                  </a:lnTo>
                  <a:lnTo>
                    <a:pt x="2752" y="6820"/>
                  </a:lnTo>
                  <a:lnTo>
                    <a:pt x="2534" y="7127"/>
                  </a:lnTo>
                  <a:lnTo>
                    <a:pt x="2342" y="7447"/>
                  </a:lnTo>
                  <a:lnTo>
                    <a:pt x="2138" y="7780"/>
                  </a:lnTo>
                  <a:lnTo>
                    <a:pt x="1958" y="8100"/>
                  </a:lnTo>
                  <a:lnTo>
                    <a:pt x="1779" y="8432"/>
                  </a:lnTo>
                  <a:lnTo>
                    <a:pt x="1600" y="8778"/>
                  </a:lnTo>
                  <a:lnTo>
                    <a:pt x="1434" y="9123"/>
                  </a:lnTo>
                  <a:lnTo>
                    <a:pt x="1280" y="9469"/>
                  </a:lnTo>
                  <a:lnTo>
                    <a:pt x="1140" y="9827"/>
                  </a:lnTo>
                  <a:lnTo>
                    <a:pt x="999" y="10172"/>
                  </a:lnTo>
                  <a:lnTo>
                    <a:pt x="871" y="10543"/>
                  </a:lnTo>
                  <a:lnTo>
                    <a:pt x="743" y="10902"/>
                  </a:lnTo>
                  <a:lnTo>
                    <a:pt x="628" y="11273"/>
                  </a:lnTo>
                  <a:lnTo>
                    <a:pt x="525" y="11644"/>
                  </a:lnTo>
                  <a:lnTo>
                    <a:pt x="436" y="12015"/>
                  </a:lnTo>
                  <a:lnTo>
                    <a:pt x="346" y="12398"/>
                  </a:lnTo>
                  <a:lnTo>
                    <a:pt x="270" y="12782"/>
                  </a:lnTo>
                  <a:lnTo>
                    <a:pt x="206" y="13166"/>
                  </a:lnTo>
                  <a:lnTo>
                    <a:pt x="142" y="13563"/>
                  </a:lnTo>
                  <a:lnTo>
                    <a:pt x="103" y="13947"/>
                  </a:lnTo>
                  <a:lnTo>
                    <a:pt x="65" y="14343"/>
                  </a:lnTo>
                  <a:lnTo>
                    <a:pt x="26" y="14740"/>
                  </a:lnTo>
                  <a:lnTo>
                    <a:pt x="14" y="15136"/>
                  </a:lnTo>
                  <a:lnTo>
                    <a:pt x="1" y="15546"/>
                  </a:lnTo>
                  <a:lnTo>
                    <a:pt x="1" y="15955"/>
                  </a:lnTo>
                  <a:lnTo>
                    <a:pt x="14" y="16352"/>
                  </a:lnTo>
                  <a:lnTo>
                    <a:pt x="39" y="16761"/>
                  </a:lnTo>
                  <a:lnTo>
                    <a:pt x="65" y="17158"/>
                  </a:lnTo>
                  <a:lnTo>
                    <a:pt x="116" y="17555"/>
                  </a:lnTo>
                  <a:lnTo>
                    <a:pt x="167" y="17951"/>
                  </a:lnTo>
                  <a:lnTo>
                    <a:pt x="231" y="18335"/>
                  </a:lnTo>
                  <a:lnTo>
                    <a:pt x="295" y="18719"/>
                  </a:lnTo>
                  <a:lnTo>
                    <a:pt x="372" y="19103"/>
                  </a:lnTo>
                  <a:lnTo>
                    <a:pt x="461" y="19487"/>
                  </a:lnTo>
                  <a:lnTo>
                    <a:pt x="564" y="19858"/>
                  </a:lnTo>
                  <a:lnTo>
                    <a:pt x="666" y="20241"/>
                  </a:lnTo>
                  <a:lnTo>
                    <a:pt x="781" y="20600"/>
                  </a:lnTo>
                  <a:lnTo>
                    <a:pt x="909" y="20971"/>
                  </a:lnTo>
                  <a:lnTo>
                    <a:pt x="1050" y="21329"/>
                  </a:lnTo>
                  <a:lnTo>
                    <a:pt x="1191" y="21687"/>
                  </a:lnTo>
                  <a:lnTo>
                    <a:pt x="1344" y="22033"/>
                  </a:lnTo>
                  <a:lnTo>
                    <a:pt x="1498" y="22391"/>
                  </a:lnTo>
                  <a:lnTo>
                    <a:pt x="1664" y="22723"/>
                  </a:lnTo>
                  <a:lnTo>
                    <a:pt x="1843" y="23069"/>
                  </a:lnTo>
                  <a:lnTo>
                    <a:pt x="2022" y="23402"/>
                  </a:lnTo>
                  <a:lnTo>
                    <a:pt x="2214" y="23721"/>
                  </a:lnTo>
                  <a:lnTo>
                    <a:pt x="2406" y="24054"/>
                  </a:lnTo>
                  <a:lnTo>
                    <a:pt x="2611" y="24361"/>
                  </a:lnTo>
                  <a:lnTo>
                    <a:pt x="2828" y="24681"/>
                  </a:lnTo>
                  <a:lnTo>
                    <a:pt x="3046" y="24988"/>
                  </a:lnTo>
                  <a:lnTo>
                    <a:pt x="3276" y="25282"/>
                  </a:lnTo>
                  <a:lnTo>
                    <a:pt x="3507" y="25577"/>
                  </a:lnTo>
                  <a:lnTo>
                    <a:pt x="3750" y="25871"/>
                  </a:lnTo>
                  <a:lnTo>
                    <a:pt x="4006" y="26152"/>
                  </a:lnTo>
                  <a:lnTo>
                    <a:pt x="4261" y="26434"/>
                  </a:lnTo>
                  <a:lnTo>
                    <a:pt x="4517" y="26703"/>
                  </a:lnTo>
                  <a:lnTo>
                    <a:pt x="4786" y="26971"/>
                  </a:lnTo>
                  <a:lnTo>
                    <a:pt x="5055" y="27227"/>
                  </a:lnTo>
                  <a:lnTo>
                    <a:pt x="5336" y="27483"/>
                  </a:lnTo>
                  <a:lnTo>
                    <a:pt x="5618" y="27726"/>
                  </a:lnTo>
                  <a:lnTo>
                    <a:pt x="5912" y="27969"/>
                  </a:lnTo>
                  <a:lnTo>
                    <a:pt x="6206" y="28199"/>
                  </a:lnTo>
                  <a:lnTo>
                    <a:pt x="6513" y="28417"/>
                  </a:lnTo>
                  <a:lnTo>
                    <a:pt x="6820" y="28634"/>
                  </a:lnTo>
                  <a:lnTo>
                    <a:pt x="7140" y="28852"/>
                  </a:lnTo>
                  <a:lnTo>
                    <a:pt x="7460" y="29057"/>
                  </a:lnTo>
                  <a:lnTo>
                    <a:pt x="7780" y="29249"/>
                  </a:lnTo>
                  <a:lnTo>
                    <a:pt x="8113" y="29428"/>
                  </a:lnTo>
                  <a:lnTo>
                    <a:pt x="8445" y="29607"/>
                  </a:lnTo>
                  <a:lnTo>
                    <a:pt x="8778" y="29786"/>
                  </a:lnTo>
                  <a:lnTo>
                    <a:pt x="9123" y="29952"/>
                  </a:lnTo>
                  <a:lnTo>
                    <a:pt x="9482" y="30106"/>
                  </a:lnTo>
                  <a:lnTo>
                    <a:pt x="9827" y="30247"/>
                  </a:lnTo>
                  <a:lnTo>
                    <a:pt x="10185" y="30387"/>
                  </a:lnTo>
                  <a:lnTo>
                    <a:pt x="10543" y="30515"/>
                  </a:lnTo>
                  <a:lnTo>
                    <a:pt x="10914" y="30643"/>
                  </a:lnTo>
                  <a:lnTo>
                    <a:pt x="11273" y="30758"/>
                  </a:lnTo>
                  <a:lnTo>
                    <a:pt x="11657" y="30861"/>
                  </a:lnTo>
                  <a:lnTo>
                    <a:pt x="12028" y="30950"/>
                  </a:lnTo>
                  <a:lnTo>
                    <a:pt x="12411" y="31040"/>
                  </a:lnTo>
                  <a:lnTo>
                    <a:pt x="12782" y="31117"/>
                  </a:lnTo>
                  <a:lnTo>
                    <a:pt x="13179" y="31181"/>
                  </a:lnTo>
                  <a:lnTo>
                    <a:pt x="13563" y="31245"/>
                  </a:lnTo>
                  <a:lnTo>
                    <a:pt x="13960" y="31296"/>
                  </a:lnTo>
                  <a:lnTo>
                    <a:pt x="14356" y="31334"/>
                  </a:lnTo>
                  <a:lnTo>
                    <a:pt x="14753" y="31360"/>
                  </a:lnTo>
                  <a:lnTo>
                    <a:pt x="15149" y="31372"/>
                  </a:lnTo>
                  <a:lnTo>
                    <a:pt x="15546" y="31385"/>
                  </a:lnTo>
                  <a:lnTo>
                    <a:pt x="15955" y="31385"/>
                  </a:lnTo>
                  <a:lnTo>
                    <a:pt x="16365" y="31372"/>
                  </a:lnTo>
                  <a:lnTo>
                    <a:pt x="16762" y="31347"/>
                  </a:lnTo>
                  <a:lnTo>
                    <a:pt x="17158" y="31321"/>
                  </a:lnTo>
                  <a:lnTo>
                    <a:pt x="17555" y="31270"/>
                  </a:lnTo>
                  <a:lnTo>
                    <a:pt x="17951" y="31219"/>
                  </a:lnTo>
                  <a:lnTo>
                    <a:pt x="18348" y="31168"/>
                  </a:lnTo>
                  <a:lnTo>
                    <a:pt x="18732" y="31091"/>
                  </a:lnTo>
                  <a:lnTo>
                    <a:pt x="19116" y="31014"/>
                  </a:lnTo>
                  <a:lnTo>
                    <a:pt x="19500" y="30925"/>
                  </a:lnTo>
                  <a:lnTo>
                    <a:pt x="19871" y="30822"/>
                  </a:lnTo>
                  <a:lnTo>
                    <a:pt x="20242" y="30720"/>
                  </a:lnTo>
                  <a:lnTo>
                    <a:pt x="20613" y="30605"/>
                  </a:lnTo>
                  <a:lnTo>
                    <a:pt x="20971" y="30477"/>
                  </a:lnTo>
                  <a:lnTo>
                    <a:pt x="21342" y="30336"/>
                  </a:lnTo>
                  <a:lnTo>
                    <a:pt x="21687" y="30195"/>
                  </a:lnTo>
                  <a:lnTo>
                    <a:pt x="22046" y="30055"/>
                  </a:lnTo>
                  <a:lnTo>
                    <a:pt x="22391" y="29888"/>
                  </a:lnTo>
                  <a:lnTo>
                    <a:pt x="22737" y="29722"/>
                  </a:lnTo>
                  <a:lnTo>
                    <a:pt x="23069" y="29543"/>
                  </a:lnTo>
                  <a:lnTo>
                    <a:pt x="23402" y="29364"/>
                  </a:lnTo>
                  <a:lnTo>
                    <a:pt x="23734" y="29172"/>
                  </a:lnTo>
                  <a:lnTo>
                    <a:pt x="24054" y="28980"/>
                  </a:lnTo>
                  <a:lnTo>
                    <a:pt x="24374" y="28775"/>
                  </a:lnTo>
                  <a:lnTo>
                    <a:pt x="24681" y="28558"/>
                  </a:lnTo>
                  <a:lnTo>
                    <a:pt x="24988" y="28340"/>
                  </a:lnTo>
                  <a:lnTo>
                    <a:pt x="25295" y="28110"/>
                  </a:lnTo>
                  <a:lnTo>
                    <a:pt x="25590" y="27880"/>
                  </a:lnTo>
                  <a:lnTo>
                    <a:pt x="25884" y="27637"/>
                  </a:lnTo>
                  <a:lnTo>
                    <a:pt x="26165" y="27393"/>
                  </a:lnTo>
                  <a:lnTo>
                    <a:pt x="26434" y="27138"/>
                  </a:lnTo>
                  <a:lnTo>
                    <a:pt x="26716" y="26869"/>
                  </a:lnTo>
                  <a:lnTo>
                    <a:pt x="26971" y="26600"/>
                  </a:lnTo>
                  <a:lnTo>
                    <a:pt x="27240" y="26331"/>
                  </a:lnTo>
                  <a:lnTo>
                    <a:pt x="27483" y="26050"/>
                  </a:lnTo>
                  <a:lnTo>
                    <a:pt x="27739" y="25769"/>
                  </a:lnTo>
                  <a:lnTo>
                    <a:pt x="27969" y="25474"/>
                  </a:lnTo>
                  <a:lnTo>
                    <a:pt x="28200" y="25180"/>
                  </a:lnTo>
                  <a:lnTo>
                    <a:pt x="28430" y="24873"/>
                  </a:lnTo>
                  <a:lnTo>
                    <a:pt x="28648" y="24566"/>
                  </a:lnTo>
                  <a:lnTo>
                    <a:pt x="28852" y="24246"/>
                  </a:lnTo>
                  <a:lnTo>
                    <a:pt x="29057" y="23926"/>
                  </a:lnTo>
                  <a:lnTo>
                    <a:pt x="29249" y="23606"/>
                  </a:lnTo>
                  <a:lnTo>
                    <a:pt x="29441" y="23274"/>
                  </a:lnTo>
                  <a:lnTo>
                    <a:pt x="29620" y="22941"/>
                  </a:lnTo>
                  <a:lnTo>
                    <a:pt x="29786" y="22608"/>
                  </a:lnTo>
                  <a:lnTo>
                    <a:pt x="29953" y="22263"/>
                  </a:lnTo>
                  <a:lnTo>
                    <a:pt x="30106" y="21917"/>
                  </a:lnTo>
                  <a:lnTo>
                    <a:pt x="30260" y="21559"/>
                  </a:lnTo>
                  <a:lnTo>
                    <a:pt x="30400" y="21201"/>
                  </a:lnTo>
                  <a:lnTo>
                    <a:pt x="30528" y="20843"/>
                  </a:lnTo>
                  <a:lnTo>
                    <a:pt x="30643" y="20484"/>
                  </a:lnTo>
                  <a:lnTo>
                    <a:pt x="30759" y="20113"/>
                  </a:lnTo>
                  <a:lnTo>
                    <a:pt x="30861" y="19742"/>
                  </a:lnTo>
                  <a:lnTo>
                    <a:pt x="30963" y="19359"/>
                  </a:lnTo>
                  <a:lnTo>
                    <a:pt x="31053" y="18988"/>
                  </a:lnTo>
                  <a:lnTo>
                    <a:pt x="31130" y="18604"/>
                  </a:lnTo>
                  <a:lnTo>
                    <a:pt x="31194" y="18220"/>
                  </a:lnTo>
                  <a:lnTo>
                    <a:pt x="31245" y="17823"/>
                  </a:lnTo>
                  <a:lnTo>
                    <a:pt x="31296" y="17427"/>
                  </a:lnTo>
                  <a:lnTo>
                    <a:pt x="31334" y="17043"/>
                  </a:lnTo>
                  <a:lnTo>
                    <a:pt x="31360" y="16646"/>
                  </a:lnTo>
                  <a:lnTo>
                    <a:pt x="31386" y="16237"/>
                  </a:lnTo>
                  <a:lnTo>
                    <a:pt x="31386" y="15840"/>
                  </a:lnTo>
                  <a:lnTo>
                    <a:pt x="31386" y="15431"/>
                  </a:lnTo>
                  <a:lnTo>
                    <a:pt x="31373" y="15021"/>
                  </a:lnTo>
                  <a:lnTo>
                    <a:pt x="31360" y="14625"/>
                  </a:lnTo>
                  <a:lnTo>
                    <a:pt x="31322" y="14228"/>
                  </a:lnTo>
                  <a:lnTo>
                    <a:pt x="31283" y="13831"/>
                  </a:lnTo>
                  <a:lnTo>
                    <a:pt x="31232" y="13435"/>
                  </a:lnTo>
                  <a:lnTo>
                    <a:pt x="31168" y="13051"/>
                  </a:lnTo>
                  <a:lnTo>
                    <a:pt x="31104" y="12654"/>
                  </a:lnTo>
                  <a:lnTo>
                    <a:pt x="31014" y="12271"/>
                  </a:lnTo>
                  <a:lnTo>
                    <a:pt x="30925" y="11899"/>
                  </a:lnTo>
                  <a:lnTo>
                    <a:pt x="30835" y="11516"/>
                  </a:lnTo>
                  <a:lnTo>
                    <a:pt x="30720" y="11145"/>
                  </a:lnTo>
                  <a:lnTo>
                    <a:pt x="30605" y="10774"/>
                  </a:lnTo>
                  <a:lnTo>
                    <a:pt x="30477" y="10415"/>
                  </a:lnTo>
                  <a:lnTo>
                    <a:pt x="30349" y="10057"/>
                  </a:lnTo>
                  <a:lnTo>
                    <a:pt x="30208" y="9699"/>
                  </a:lnTo>
                  <a:lnTo>
                    <a:pt x="30055" y="9341"/>
                  </a:lnTo>
                  <a:lnTo>
                    <a:pt x="29901" y="8995"/>
                  </a:lnTo>
                  <a:lnTo>
                    <a:pt x="29735" y="8650"/>
                  </a:lnTo>
                  <a:lnTo>
                    <a:pt x="29556" y="8317"/>
                  </a:lnTo>
                  <a:lnTo>
                    <a:pt x="29377" y="7984"/>
                  </a:lnTo>
                  <a:lnTo>
                    <a:pt x="29185" y="7652"/>
                  </a:lnTo>
                  <a:lnTo>
                    <a:pt x="28980" y="7332"/>
                  </a:lnTo>
                  <a:lnTo>
                    <a:pt x="28775" y="7012"/>
                  </a:lnTo>
                  <a:lnTo>
                    <a:pt x="28571" y="6705"/>
                  </a:lnTo>
                  <a:lnTo>
                    <a:pt x="28340" y="6398"/>
                  </a:lnTo>
                  <a:lnTo>
                    <a:pt x="28123" y="6091"/>
                  </a:lnTo>
                  <a:lnTo>
                    <a:pt x="27880" y="5797"/>
                  </a:lnTo>
                  <a:lnTo>
                    <a:pt x="27637" y="5515"/>
                  </a:lnTo>
                  <a:lnTo>
                    <a:pt x="27394" y="5221"/>
                  </a:lnTo>
                  <a:lnTo>
                    <a:pt x="27138" y="4952"/>
                  </a:lnTo>
                  <a:lnTo>
                    <a:pt x="26882" y="4671"/>
                  </a:lnTo>
                  <a:lnTo>
                    <a:pt x="26613" y="4415"/>
                  </a:lnTo>
                  <a:lnTo>
                    <a:pt x="26332" y="4159"/>
                  </a:lnTo>
                  <a:lnTo>
                    <a:pt x="26063" y="3903"/>
                  </a:lnTo>
                  <a:lnTo>
                    <a:pt x="25769" y="3660"/>
                  </a:lnTo>
                  <a:lnTo>
                    <a:pt x="25475" y="3417"/>
                  </a:lnTo>
                  <a:lnTo>
                    <a:pt x="25180" y="3187"/>
                  </a:lnTo>
                  <a:lnTo>
                    <a:pt x="24873" y="2956"/>
                  </a:lnTo>
                  <a:lnTo>
                    <a:pt x="24566" y="2739"/>
                  </a:lnTo>
                  <a:lnTo>
                    <a:pt x="24259" y="2534"/>
                  </a:lnTo>
                  <a:lnTo>
                    <a:pt x="23939" y="2329"/>
                  </a:lnTo>
                  <a:lnTo>
                    <a:pt x="23619" y="2137"/>
                  </a:lnTo>
                  <a:lnTo>
                    <a:pt x="23287" y="1945"/>
                  </a:lnTo>
                  <a:lnTo>
                    <a:pt x="22954" y="1766"/>
                  </a:lnTo>
                  <a:lnTo>
                    <a:pt x="22609" y="1600"/>
                  </a:lnTo>
                  <a:lnTo>
                    <a:pt x="22263" y="1434"/>
                  </a:lnTo>
                  <a:lnTo>
                    <a:pt x="21918" y="1280"/>
                  </a:lnTo>
                  <a:lnTo>
                    <a:pt x="21572" y="1127"/>
                  </a:lnTo>
                  <a:lnTo>
                    <a:pt x="21214" y="986"/>
                  </a:lnTo>
                  <a:lnTo>
                    <a:pt x="20856" y="858"/>
                  </a:lnTo>
                  <a:lnTo>
                    <a:pt x="20485" y="743"/>
                  </a:lnTo>
                  <a:lnTo>
                    <a:pt x="20114" y="628"/>
                  </a:lnTo>
                  <a:lnTo>
                    <a:pt x="19743" y="525"/>
                  </a:lnTo>
                  <a:lnTo>
                    <a:pt x="19372" y="423"/>
                  </a:lnTo>
                  <a:lnTo>
                    <a:pt x="18988" y="346"/>
                  </a:lnTo>
                  <a:lnTo>
                    <a:pt x="18604" y="269"/>
                  </a:lnTo>
                  <a:lnTo>
                    <a:pt x="18220" y="193"/>
                  </a:lnTo>
                  <a:lnTo>
                    <a:pt x="17836" y="141"/>
                  </a:lnTo>
                  <a:lnTo>
                    <a:pt x="17440" y="90"/>
                  </a:lnTo>
                  <a:lnTo>
                    <a:pt x="17043" y="52"/>
                  </a:lnTo>
                  <a:lnTo>
                    <a:pt x="16646" y="26"/>
                  </a:lnTo>
                  <a:lnTo>
                    <a:pt x="162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3;p16"/>
            <p:cNvSpPr/>
            <p:nvPr/>
          </p:nvSpPr>
          <p:spPr>
            <a:xfrm>
              <a:off x="1848425" y="1947475"/>
              <a:ext cx="116450" cy="236075"/>
            </a:xfrm>
            <a:custGeom>
              <a:avLst/>
              <a:gdLst/>
              <a:ahLst/>
              <a:cxnLst/>
              <a:rect l="l" t="t" r="r" b="b"/>
              <a:pathLst>
                <a:path w="4658" h="9443" extrusionOk="0">
                  <a:moveTo>
                    <a:pt x="1139" y="0"/>
                  </a:moveTo>
                  <a:lnTo>
                    <a:pt x="1062" y="13"/>
                  </a:lnTo>
                  <a:lnTo>
                    <a:pt x="1011" y="38"/>
                  </a:lnTo>
                  <a:lnTo>
                    <a:pt x="986" y="51"/>
                  </a:lnTo>
                  <a:lnTo>
                    <a:pt x="973" y="77"/>
                  </a:lnTo>
                  <a:lnTo>
                    <a:pt x="0" y="9442"/>
                  </a:lnTo>
                  <a:lnTo>
                    <a:pt x="231" y="9391"/>
                  </a:lnTo>
                  <a:lnTo>
                    <a:pt x="448" y="9340"/>
                  </a:lnTo>
                  <a:lnTo>
                    <a:pt x="666" y="9263"/>
                  </a:lnTo>
                  <a:lnTo>
                    <a:pt x="896" y="9186"/>
                  </a:lnTo>
                  <a:lnTo>
                    <a:pt x="1113" y="9097"/>
                  </a:lnTo>
                  <a:lnTo>
                    <a:pt x="1318" y="8995"/>
                  </a:lnTo>
                  <a:lnTo>
                    <a:pt x="1536" y="8867"/>
                  </a:lnTo>
                  <a:lnTo>
                    <a:pt x="1740" y="8751"/>
                  </a:lnTo>
                  <a:lnTo>
                    <a:pt x="1945" y="8611"/>
                  </a:lnTo>
                  <a:lnTo>
                    <a:pt x="2150" y="8470"/>
                  </a:lnTo>
                  <a:lnTo>
                    <a:pt x="2342" y="8304"/>
                  </a:lnTo>
                  <a:lnTo>
                    <a:pt x="2534" y="8137"/>
                  </a:lnTo>
                  <a:lnTo>
                    <a:pt x="2713" y="7971"/>
                  </a:lnTo>
                  <a:lnTo>
                    <a:pt x="2892" y="7792"/>
                  </a:lnTo>
                  <a:lnTo>
                    <a:pt x="3071" y="7600"/>
                  </a:lnTo>
                  <a:lnTo>
                    <a:pt x="3225" y="7395"/>
                  </a:lnTo>
                  <a:lnTo>
                    <a:pt x="3391" y="7191"/>
                  </a:lnTo>
                  <a:lnTo>
                    <a:pt x="3544" y="6986"/>
                  </a:lnTo>
                  <a:lnTo>
                    <a:pt x="3685" y="6755"/>
                  </a:lnTo>
                  <a:lnTo>
                    <a:pt x="3826" y="6538"/>
                  </a:lnTo>
                  <a:lnTo>
                    <a:pt x="3941" y="6308"/>
                  </a:lnTo>
                  <a:lnTo>
                    <a:pt x="4069" y="6065"/>
                  </a:lnTo>
                  <a:lnTo>
                    <a:pt x="4171" y="5822"/>
                  </a:lnTo>
                  <a:lnTo>
                    <a:pt x="4274" y="5578"/>
                  </a:lnTo>
                  <a:lnTo>
                    <a:pt x="4363" y="5335"/>
                  </a:lnTo>
                  <a:lnTo>
                    <a:pt x="4440" y="5079"/>
                  </a:lnTo>
                  <a:lnTo>
                    <a:pt x="4504" y="4824"/>
                  </a:lnTo>
                  <a:lnTo>
                    <a:pt x="4555" y="4555"/>
                  </a:lnTo>
                  <a:lnTo>
                    <a:pt x="4606" y="4286"/>
                  </a:lnTo>
                  <a:lnTo>
                    <a:pt x="4632" y="4030"/>
                  </a:lnTo>
                  <a:lnTo>
                    <a:pt x="4657" y="3762"/>
                  </a:lnTo>
                  <a:lnTo>
                    <a:pt x="4657" y="3480"/>
                  </a:lnTo>
                  <a:lnTo>
                    <a:pt x="4657" y="3186"/>
                  </a:lnTo>
                  <a:lnTo>
                    <a:pt x="4619" y="2892"/>
                  </a:lnTo>
                  <a:lnTo>
                    <a:pt x="4568" y="2623"/>
                  </a:lnTo>
                  <a:lnTo>
                    <a:pt x="4504" y="2367"/>
                  </a:lnTo>
                  <a:lnTo>
                    <a:pt x="4427" y="2124"/>
                  </a:lnTo>
                  <a:lnTo>
                    <a:pt x="4325" y="1906"/>
                  </a:lnTo>
                  <a:lnTo>
                    <a:pt x="4210" y="1702"/>
                  </a:lnTo>
                  <a:lnTo>
                    <a:pt x="4095" y="1497"/>
                  </a:lnTo>
                  <a:lnTo>
                    <a:pt x="3954" y="1318"/>
                  </a:lnTo>
                  <a:lnTo>
                    <a:pt x="3813" y="1152"/>
                  </a:lnTo>
                  <a:lnTo>
                    <a:pt x="3660" y="998"/>
                  </a:lnTo>
                  <a:lnTo>
                    <a:pt x="3506" y="857"/>
                  </a:lnTo>
                  <a:lnTo>
                    <a:pt x="3340" y="729"/>
                  </a:lnTo>
                  <a:lnTo>
                    <a:pt x="3173" y="614"/>
                  </a:lnTo>
                  <a:lnTo>
                    <a:pt x="2994" y="512"/>
                  </a:lnTo>
                  <a:lnTo>
                    <a:pt x="2828" y="422"/>
                  </a:lnTo>
                  <a:lnTo>
                    <a:pt x="2662" y="333"/>
                  </a:lnTo>
                  <a:lnTo>
                    <a:pt x="2482" y="269"/>
                  </a:lnTo>
                  <a:lnTo>
                    <a:pt x="2316" y="205"/>
                  </a:lnTo>
                  <a:lnTo>
                    <a:pt x="2150" y="141"/>
                  </a:lnTo>
                  <a:lnTo>
                    <a:pt x="1843" y="64"/>
                  </a:lnTo>
                  <a:lnTo>
                    <a:pt x="1561" y="13"/>
                  </a:lnTo>
                  <a:lnTo>
                    <a:pt x="1318" y="0"/>
                  </a:lnTo>
                  <a:close/>
                </a:path>
              </a:pathLst>
            </a:custGeom>
            <a:solidFill>
              <a:srgbClr val="D282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34;p16"/>
            <p:cNvSpPr/>
            <p:nvPr/>
          </p:nvSpPr>
          <p:spPr>
            <a:xfrm>
              <a:off x="1177025" y="1942025"/>
              <a:ext cx="113900" cy="236400"/>
            </a:xfrm>
            <a:custGeom>
              <a:avLst/>
              <a:gdLst/>
              <a:ahLst/>
              <a:cxnLst/>
              <a:rect l="l" t="t" r="r" b="b"/>
              <a:pathLst>
                <a:path w="4556" h="9456" extrusionOk="0">
                  <a:moveTo>
                    <a:pt x="3404" y="1"/>
                  </a:moveTo>
                  <a:lnTo>
                    <a:pt x="3174" y="13"/>
                  </a:lnTo>
                  <a:lnTo>
                    <a:pt x="2892" y="52"/>
                  </a:lnTo>
                  <a:lnTo>
                    <a:pt x="2573" y="129"/>
                  </a:lnTo>
                  <a:lnTo>
                    <a:pt x="2406" y="180"/>
                  </a:lnTo>
                  <a:lnTo>
                    <a:pt x="2240" y="244"/>
                  </a:lnTo>
                  <a:lnTo>
                    <a:pt x="2074" y="308"/>
                  </a:lnTo>
                  <a:lnTo>
                    <a:pt x="1894" y="384"/>
                  </a:lnTo>
                  <a:lnTo>
                    <a:pt x="1715" y="474"/>
                  </a:lnTo>
                  <a:lnTo>
                    <a:pt x="1549" y="576"/>
                  </a:lnTo>
                  <a:lnTo>
                    <a:pt x="1383" y="691"/>
                  </a:lnTo>
                  <a:lnTo>
                    <a:pt x="1216" y="819"/>
                  </a:lnTo>
                  <a:lnTo>
                    <a:pt x="1050" y="960"/>
                  </a:lnTo>
                  <a:lnTo>
                    <a:pt x="897" y="1114"/>
                  </a:lnTo>
                  <a:lnTo>
                    <a:pt x="756" y="1267"/>
                  </a:lnTo>
                  <a:lnTo>
                    <a:pt x="615" y="1446"/>
                  </a:lnTo>
                  <a:lnTo>
                    <a:pt x="487" y="1638"/>
                  </a:lnTo>
                  <a:lnTo>
                    <a:pt x="372" y="1856"/>
                  </a:lnTo>
                  <a:lnTo>
                    <a:pt x="270" y="2073"/>
                  </a:lnTo>
                  <a:lnTo>
                    <a:pt x="180" y="2304"/>
                  </a:lnTo>
                  <a:lnTo>
                    <a:pt x="116" y="2559"/>
                  </a:lnTo>
                  <a:lnTo>
                    <a:pt x="52" y="2828"/>
                  </a:lnTo>
                  <a:lnTo>
                    <a:pt x="26" y="3122"/>
                  </a:lnTo>
                  <a:lnTo>
                    <a:pt x="1" y="3429"/>
                  </a:lnTo>
                  <a:lnTo>
                    <a:pt x="1" y="3698"/>
                  </a:lnTo>
                  <a:lnTo>
                    <a:pt x="26" y="3967"/>
                  </a:lnTo>
                  <a:lnTo>
                    <a:pt x="52" y="4236"/>
                  </a:lnTo>
                  <a:lnTo>
                    <a:pt x="90" y="4491"/>
                  </a:lnTo>
                  <a:lnTo>
                    <a:pt x="142" y="4760"/>
                  </a:lnTo>
                  <a:lnTo>
                    <a:pt x="206" y="5016"/>
                  </a:lnTo>
                  <a:lnTo>
                    <a:pt x="270" y="5272"/>
                  </a:lnTo>
                  <a:lnTo>
                    <a:pt x="359" y="5528"/>
                  </a:lnTo>
                  <a:lnTo>
                    <a:pt x="449" y="5771"/>
                  </a:lnTo>
                  <a:lnTo>
                    <a:pt x="551" y="6014"/>
                  </a:lnTo>
                  <a:lnTo>
                    <a:pt x="666" y="6257"/>
                  </a:lnTo>
                  <a:lnTo>
                    <a:pt x="794" y="6487"/>
                  </a:lnTo>
                  <a:lnTo>
                    <a:pt x="922" y="6718"/>
                  </a:lnTo>
                  <a:lnTo>
                    <a:pt x="1063" y="6935"/>
                  </a:lnTo>
                  <a:lnTo>
                    <a:pt x="1216" y="7153"/>
                  </a:lnTo>
                  <a:lnTo>
                    <a:pt x="1370" y="7357"/>
                  </a:lnTo>
                  <a:lnTo>
                    <a:pt x="1523" y="7562"/>
                  </a:lnTo>
                  <a:lnTo>
                    <a:pt x="1703" y="7754"/>
                  </a:lnTo>
                  <a:lnTo>
                    <a:pt x="1869" y="7933"/>
                  </a:lnTo>
                  <a:lnTo>
                    <a:pt x="2061" y="8112"/>
                  </a:lnTo>
                  <a:lnTo>
                    <a:pt x="2240" y="8291"/>
                  </a:lnTo>
                  <a:lnTo>
                    <a:pt x="2432" y="8445"/>
                  </a:lnTo>
                  <a:lnTo>
                    <a:pt x="2637" y="8598"/>
                  </a:lnTo>
                  <a:lnTo>
                    <a:pt x="2828" y="8739"/>
                  </a:lnTo>
                  <a:lnTo>
                    <a:pt x="3033" y="8867"/>
                  </a:lnTo>
                  <a:lnTo>
                    <a:pt x="3251" y="8982"/>
                  </a:lnTo>
                  <a:lnTo>
                    <a:pt x="3455" y="9097"/>
                  </a:lnTo>
                  <a:lnTo>
                    <a:pt x="3673" y="9187"/>
                  </a:lnTo>
                  <a:lnTo>
                    <a:pt x="3890" y="9276"/>
                  </a:lnTo>
                  <a:lnTo>
                    <a:pt x="4108" y="9353"/>
                  </a:lnTo>
                  <a:lnTo>
                    <a:pt x="4338" y="9404"/>
                  </a:lnTo>
                  <a:lnTo>
                    <a:pt x="4556" y="9456"/>
                  </a:lnTo>
                  <a:lnTo>
                    <a:pt x="3762" y="90"/>
                  </a:lnTo>
                  <a:lnTo>
                    <a:pt x="3750" y="65"/>
                  </a:lnTo>
                  <a:lnTo>
                    <a:pt x="3711" y="39"/>
                  </a:lnTo>
                  <a:lnTo>
                    <a:pt x="3660" y="13"/>
                  </a:lnTo>
                  <a:lnTo>
                    <a:pt x="3596" y="1"/>
                  </a:lnTo>
                  <a:close/>
                </a:path>
              </a:pathLst>
            </a:custGeom>
            <a:solidFill>
              <a:srgbClr val="D282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35;p16"/>
            <p:cNvSpPr/>
            <p:nvPr/>
          </p:nvSpPr>
          <p:spPr>
            <a:xfrm>
              <a:off x="1241975" y="1479825"/>
              <a:ext cx="658275" cy="953525"/>
            </a:xfrm>
            <a:custGeom>
              <a:avLst/>
              <a:gdLst/>
              <a:ahLst/>
              <a:cxnLst/>
              <a:rect l="l" t="t" r="r" b="b"/>
              <a:pathLst>
                <a:path w="26331" h="38141" extrusionOk="0">
                  <a:moveTo>
                    <a:pt x="12948" y="1"/>
                  </a:moveTo>
                  <a:lnTo>
                    <a:pt x="12270" y="26"/>
                  </a:lnTo>
                  <a:lnTo>
                    <a:pt x="11605" y="52"/>
                  </a:lnTo>
                  <a:lnTo>
                    <a:pt x="10939" y="103"/>
                  </a:lnTo>
                  <a:lnTo>
                    <a:pt x="10300" y="180"/>
                  </a:lnTo>
                  <a:lnTo>
                    <a:pt x="9660" y="257"/>
                  </a:lnTo>
                  <a:lnTo>
                    <a:pt x="9033" y="372"/>
                  </a:lnTo>
                  <a:lnTo>
                    <a:pt x="8432" y="487"/>
                  </a:lnTo>
                  <a:lnTo>
                    <a:pt x="7830" y="640"/>
                  </a:lnTo>
                  <a:lnTo>
                    <a:pt x="7255" y="807"/>
                  </a:lnTo>
                  <a:lnTo>
                    <a:pt x="6692" y="999"/>
                  </a:lnTo>
                  <a:lnTo>
                    <a:pt x="6141" y="1216"/>
                  </a:lnTo>
                  <a:lnTo>
                    <a:pt x="5873" y="1331"/>
                  </a:lnTo>
                  <a:lnTo>
                    <a:pt x="5617" y="1459"/>
                  </a:lnTo>
                  <a:lnTo>
                    <a:pt x="5348" y="1587"/>
                  </a:lnTo>
                  <a:lnTo>
                    <a:pt x="5105" y="1728"/>
                  </a:lnTo>
                  <a:lnTo>
                    <a:pt x="4849" y="1869"/>
                  </a:lnTo>
                  <a:lnTo>
                    <a:pt x="4606" y="2022"/>
                  </a:lnTo>
                  <a:lnTo>
                    <a:pt x="4376" y="2189"/>
                  </a:lnTo>
                  <a:lnTo>
                    <a:pt x="4133" y="2355"/>
                  </a:lnTo>
                  <a:lnTo>
                    <a:pt x="3902" y="2521"/>
                  </a:lnTo>
                  <a:lnTo>
                    <a:pt x="3685" y="2700"/>
                  </a:lnTo>
                  <a:lnTo>
                    <a:pt x="3467" y="2892"/>
                  </a:lnTo>
                  <a:lnTo>
                    <a:pt x="3250" y="3084"/>
                  </a:lnTo>
                  <a:lnTo>
                    <a:pt x="3045" y="3289"/>
                  </a:lnTo>
                  <a:lnTo>
                    <a:pt x="2853" y="3506"/>
                  </a:lnTo>
                  <a:lnTo>
                    <a:pt x="2649" y="3724"/>
                  </a:lnTo>
                  <a:lnTo>
                    <a:pt x="2469" y="3954"/>
                  </a:lnTo>
                  <a:lnTo>
                    <a:pt x="2278" y="4185"/>
                  </a:lnTo>
                  <a:lnTo>
                    <a:pt x="2111" y="4440"/>
                  </a:lnTo>
                  <a:lnTo>
                    <a:pt x="1932" y="4684"/>
                  </a:lnTo>
                  <a:lnTo>
                    <a:pt x="1779" y="4952"/>
                  </a:lnTo>
                  <a:lnTo>
                    <a:pt x="1612" y="5221"/>
                  </a:lnTo>
                  <a:lnTo>
                    <a:pt x="1459" y="5502"/>
                  </a:lnTo>
                  <a:lnTo>
                    <a:pt x="1318" y="5797"/>
                  </a:lnTo>
                  <a:lnTo>
                    <a:pt x="1177" y="6091"/>
                  </a:lnTo>
                  <a:lnTo>
                    <a:pt x="1049" y="6398"/>
                  </a:lnTo>
                  <a:lnTo>
                    <a:pt x="934" y="6718"/>
                  </a:lnTo>
                  <a:lnTo>
                    <a:pt x="819" y="7050"/>
                  </a:lnTo>
                  <a:lnTo>
                    <a:pt x="704" y="7383"/>
                  </a:lnTo>
                  <a:lnTo>
                    <a:pt x="601" y="7729"/>
                  </a:lnTo>
                  <a:lnTo>
                    <a:pt x="512" y="8087"/>
                  </a:lnTo>
                  <a:lnTo>
                    <a:pt x="422" y="8458"/>
                  </a:lnTo>
                  <a:lnTo>
                    <a:pt x="346" y="8842"/>
                  </a:lnTo>
                  <a:lnTo>
                    <a:pt x="269" y="9225"/>
                  </a:lnTo>
                  <a:lnTo>
                    <a:pt x="218" y="9622"/>
                  </a:lnTo>
                  <a:lnTo>
                    <a:pt x="154" y="10032"/>
                  </a:lnTo>
                  <a:lnTo>
                    <a:pt x="115" y="10454"/>
                  </a:lnTo>
                  <a:lnTo>
                    <a:pt x="64" y="10889"/>
                  </a:lnTo>
                  <a:lnTo>
                    <a:pt x="39" y="11324"/>
                  </a:lnTo>
                  <a:lnTo>
                    <a:pt x="13" y="11784"/>
                  </a:lnTo>
                  <a:lnTo>
                    <a:pt x="0" y="12245"/>
                  </a:lnTo>
                  <a:lnTo>
                    <a:pt x="0" y="12718"/>
                  </a:lnTo>
                  <a:lnTo>
                    <a:pt x="0" y="13205"/>
                  </a:lnTo>
                  <a:lnTo>
                    <a:pt x="26" y="14202"/>
                  </a:lnTo>
                  <a:lnTo>
                    <a:pt x="64" y="15226"/>
                  </a:lnTo>
                  <a:lnTo>
                    <a:pt x="103" y="16262"/>
                  </a:lnTo>
                  <a:lnTo>
                    <a:pt x="166" y="17312"/>
                  </a:lnTo>
                  <a:lnTo>
                    <a:pt x="243" y="18373"/>
                  </a:lnTo>
                  <a:lnTo>
                    <a:pt x="346" y="19435"/>
                  </a:lnTo>
                  <a:lnTo>
                    <a:pt x="461" y="20510"/>
                  </a:lnTo>
                  <a:lnTo>
                    <a:pt x="601" y="21572"/>
                  </a:lnTo>
                  <a:lnTo>
                    <a:pt x="755" y="22634"/>
                  </a:lnTo>
                  <a:lnTo>
                    <a:pt x="934" y="23696"/>
                  </a:lnTo>
                  <a:lnTo>
                    <a:pt x="1152" y="24745"/>
                  </a:lnTo>
                  <a:lnTo>
                    <a:pt x="1382" y="25781"/>
                  </a:lnTo>
                  <a:lnTo>
                    <a:pt x="1510" y="26280"/>
                  </a:lnTo>
                  <a:lnTo>
                    <a:pt x="1638" y="26792"/>
                  </a:lnTo>
                  <a:lnTo>
                    <a:pt x="1779" y="27291"/>
                  </a:lnTo>
                  <a:lnTo>
                    <a:pt x="1919" y="27777"/>
                  </a:lnTo>
                  <a:lnTo>
                    <a:pt x="2086" y="28276"/>
                  </a:lnTo>
                  <a:lnTo>
                    <a:pt x="2239" y="28750"/>
                  </a:lnTo>
                  <a:lnTo>
                    <a:pt x="2418" y="29223"/>
                  </a:lnTo>
                  <a:lnTo>
                    <a:pt x="2597" y="29696"/>
                  </a:lnTo>
                  <a:lnTo>
                    <a:pt x="2777" y="30157"/>
                  </a:lnTo>
                  <a:lnTo>
                    <a:pt x="2981" y="30605"/>
                  </a:lnTo>
                  <a:lnTo>
                    <a:pt x="3173" y="31040"/>
                  </a:lnTo>
                  <a:lnTo>
                    <a:pt x="3391" y="31475"/>
                  </a:lnTo>
                  <a:lnTo>
                    <a:pt x="3608" y="31897"/>
                  </a:lnTo>
                  <a:lnTo>
                    <a:pt x="3838" y="32319"/>
                  </a:lnTo>
                  <a:lnTo>
                    <a:pt x="4082" y="32716"/>
                  </a:lnTo>
                  <a:lnTo>
                    <a:pt x="4337" y="33113"/>
                  </a:lnTo>
                  <a:lnTo>
                    <a:pt x="4593" y="33496"/>
                  </a:lnTo>
                  <a:lnTo>
                    <a:pt x="4862" y="33855"/>
                  </a:lnTo>
                  <a:lnTo>
                    <a:pt x="5144" y="34213"/>
                  </a:lnTo>
                  <a:lnTo>
                    <a:pt x="5425" y="34558"/>
                  </a:lnTo>
                  <a:lnTo>
                    <a:pt x="5732" y="34891"/>
                  </a:lnTo>
                  <a:lnTo>
                    <a:pt x="6039" y="35211"/>
                  </a:lnTo>
                  <a:lnTo>
                    <a:pt x="6359" y="35518"/>
                  </a:lnTo>
                  <a:lnTo>
                    <a:pt x="6692" y="35799"/>
                  </a:lnTo>
                  <a:lnTo>
                    <a:pt x="7024" y="36081"/>
                  </a:lnTo>
                  <a:lnTo>
                    <a:pt x="7383" y="36337"/>
                  </a:lnTo>
                  <a:lnTo>
                    <a:pt x="7741" y="36580"/>
                  </a:lnTo>
                  <a:lnTo>
                    <a:pt x="8125" y="36810"/>
                  </a:lnTo>
                  <a:lnTo>
                    <a:pt x="8508" y="37028"/>
                  </a:lnTo>
                  <a:lnTo>
                    <a:pt x="8905" y="37219"/>
                  </a:lnTo>
                  <a:lnTo>
                    <a:pt x="9314" y="37399"/>
                  </a:lnTo>
                  <a:lnTo>
                    <a:pt x="9737" y="37552"/>
                  </a:lnTo>
                  <a:lnTo>
                    <a:pt x="10172" y="37693"/>
                  </a:lnTo>
                  <a:lnTo>
                    <a:pt x="10620" y="37821"/>
                  </a:lnTo>
                  <a:lnTo>
                    <a:pt x="11080" y="37923"/>
                  </a:lnTo>
                  <a:lnTo>
                    <a:pt x="11553" y="38013"/>
                  </a:lnTo>
                  <a:lnTo>
                    <a:pt x="12040" y="38077"/>
                  </a:lnTo>
                  <a:lnTo>
                    <a:pt x="12539" y="38115"/>
                  </a:lnTo>
                  <a:lnTo>
                    <a:pt x="13050" y="38141"/>
                  </a:lnTo>
                  <a:lnTo>
                    <a:pt x="13575" y="38141"/>
                  </a:lnTo>
                  <a:lnTo>
                    <a:pt x="14048" y="38128"/>
                  </a:lnTo>
                  <a:lnTo>
                    <a:pt x="14509" y="38077"/>
                  </a:lnTo>
                  <a:lnTo>
                    <a:pt x="14957" y="38026"/>
                  </a:lnTo>
                  <a:lnTo>
                    <a:pt x="15392" y="37949"/>
                  </a:lnTo>
                  <a:lnTo>
                    <a:pt x="15827" y="37846"/>
                  </a:lnTo>
                  <a:lnTo>
                    <a:pt x="16249" y="37731"/>
                  </a:lnTo>
                  <a:lnTo>
                    <a:pt x="16658" y="37591"/>
                  </a:lnTo>
                  <a:lnTo>
                    <a:pt x="17055" y="37437"/>
                  </a:lnTo>
                  <a:lnTo>
                    <a:pt x="17439" y="37258"/>
                  </a:lnTo>
                  <a:lnTo>
                    <a:pt x="17810" y="37066"/>
                  </a:lnTo>
                  <a:lnTo>
                    <a:pt x="18181" y="36861"/>
                  </a:lnTo>
                  <a:lnTo>
                    <a:pt x="18539" y="36644"/>
                  </a:lnTo>
                  <a:lnTo>
                    <a:pt x="18897" y="36401"/>
                  </a:lnTo>
                  <a:lnTo>
                    <a:pt x="19230" y="36145"/>
                  </a:lnTo>
                  <a:lnTo>
                    <a:pt x="19563" y="35876"/>
                  </a:lnTo>
                  <a:lnTo>
                    <a:pt x="19883" y="35582"/>
                  </a:lnTo>
                  <a:lnTo>
                    <a:pt x="20190" y="35288"/>
                  </a:lnTo>
                  <a:lnTo>
                    <a:pt x="20497" y="34968"/>
                  </a:lnTo>
                  <a:lnTo>
                    <a:pt x="20791" y="34648"/>
                  </a:lnTo>
                  <a:lnTo>
                    <a:pt x="21073" y="34302"/>
                  </a:lnTo>
                  <a:lnTo>
                    <a:pt x="21354" y="33944"/>
                  </a:lnTo>
                  <a:lnTo>
                    <a:pt x="21610" y="33586"/>
                  </a:lnTo>
                  <a:lnTo>
                    <a:pt x="21879" y="33202"/>
                  </a:lnTo>
                  <a:lnTo>
                    <a:pt x="22122" y="32818"/>
                  </a:lnTo>
                  <a:lnTo>
                    <a:pt x="22365" y="32422"/>
                  </a:lnTo>
                  <a:lnTo>
                    <a:pt x="22595" y="32012"/>
                  </a:lnTo>
                  <a:lnTo>
                    <a:pt x="22825" y="31590"/>
                  </a:lnTo>
                  <a:lnTo>
                    <a:pt x="23043" y="31155"/>
                  </a:lnTo>
                  <a:lnTo>
                    <a:pt x="23248" y="30720"/>
                  </a:lnTo>
                  <a:lnTo>
                    <a:pt x="23452" y="30272"/>
                  </a:lnTo>
                  <a:lnTo>
                    <a:pt x="23644" y="29812"/>
                  </a:lnTo>
                  <a:lnTo>
                    <a:pt x="23823" y="29338"/>
                  </a:lnTo>
                  <a:lnTo>
                    <a:pt x="24002" y="28878"/>
                  </a:lnTo>
                  <a:lnTo>
                    <a:pt x="24169" y="28391"/>
                  </a:lnTo>
                  <a:lnTo>
                    <a:pt x="24335" y="27905"/>
                  </a:lnTo>
                  <a:lnTo>
                    <a:pt x="24489" y="27406"/>
                  </a:lnTo>
                  <a:lnTo>
                    <a:pt x="24642" y="26907"/>
                  </a:lnTo>
                  <a:lnTo>
                    <a:pt x="24783" y="26408"/>
                  </a:lnTo>
                  <a:lnTo>
                    <a:pt x="24924" y="25897"/>
                  </a:lnTo>
                  <a:lnTo>
                    <a:pt x="25039" y="25385"/>
                  </a:lnTo>
                  <a:lnTo>
                    <a:pt x="25282" y="24348"/>
                  </a:lnTo>
                  <a:lnTo>
                    <a:pt x="25487" y="23286"/>
                  </a:lnTo>
                  <a:lnTo>
                    <a:pt x="25679" y="22225"/>
                  </a:lnTo>
                  <a:lnTo>
                    <a:pt x="25832" y="21163"/>
                  </a:lnTo>
                  <a:lnTo>
                    <a:pt x="25973" y="20088"/>
                  </a:lnTo>
                  <a:lnTo>
                    <a:pt x="26075" y="19013"/>
                  </a:lnTo>
                  <a:lnTo>
                    <a:pt x="26165" y="17938"/>
                  </a:lnTo>
                  <a:lnTo>
                    <a:pt x="26241" y="16877"/>
                  </a:lnTo>
                  <a:lnTo>
                    <a:pt x="26293" y="15827"/>
                  </a:lnTo>
                  <a:lnTo>
                    <a:pt x="26318" y="14791"/>
                  </a:lnTo>
                  <a:lnTo>
                    <a:pt x="26331" y="13780"/>
                  </a:lnTo>
                  <a:lnTo>
                    <a:pt x="26318" y="12782"/>
                  </a:lnTo>
                  <a:lnTo>
                    <a:pt x="26305" y="12283"/>
                  </a:lnTo>
                  <a:lnTo>
                    <a:pt x="26293" y="11810"/>
                  </a:lnTo>
                  <a:lnTo>
                    <a:pt x="26254" y="11349"/>
                  </a:lnTo>
                  <a:lnTo>
                    <a:pt x="26216" y="10902"/>
                  </a:lnTo>
                  <a:lnTo>
                    <a:pt x="26177" y="10454"/>
                  </a:lnTo>
                  <a:lnTo>
                    <a:pt x="26126" y="10019"/>
                  </a:lnTo>
                  <a:lnTo>
                    <a:pt x="26062" y="9609"/>
                  </a:lnTo>
                  <a:lnTo>
                    <a:pt x="25998" y="9200"/>
                  </a:lnTo>
                  <a:lnTo>
                    <a:pt x="25922" y="8803"/>
                  </a:lnTo>
                  <a:lnTo>
                    <a:pt x="25832" y="8419"/>
                  </a:lnTo>
                  <a:lnTo>
                    <a:pt x="25742" y="8036"/>
                  </a:lnTo>
                  <a:lnTo>
                    <a:pt x="25640" y="7677"/>
                  </a:lnTo>
                  <a:lnTo>
                    <a:pt x="25538" y="7319"/>
                  </a:lnTo>
                  <a:lnTo>
                    <a:pt x="25423" y="6974"/>
                  </a:lnTo>
                  <a:lnTo>
                    <a:pt x="25307" y="6641"/>
                  </a:lnTo>
                  <a:lnTo>
                    <a:pt x="25180" y="6321"/>
                  </a:lnTo>
                  <a:lnTo>
                    <a:pt x="25052" y="6001"/>
                  </a:lnTo>
                  <a:lnTo>
                    <a:pt x="24911" y="5707"/>
                  </a:lnTo>
                  <a:lnTo>
                    <a:pt x="24757" y="5413"/>
                  </a:lnTo>
                  <a:lnTo>
                    <a:pt x="24604" y="5119"/>
                  </a:lnTo>
                  <a:lnTo>
                    <a:pt x="24450" y="4850"/>
                  </a:lnTo>
                  <a:lnTo>
                    <a:pt x="24284" y="4581"/>
                  </a:lnTo>
                  <a:lnTo>
                    <a:pt x="24105" y="4325"/>
                  </a:lnTo>
                  <a:lnTo>
                    <a:pt x="23926" y="4082"/>
                  </a:lnTo>
                  <a:lnTo>
                    <a:pt x="23747" y="3839"/>
                  </a:lnTo>
                  <a:lnTo>
                    <a:pt x="23555" y="3609"/>
                  </a:lnTo>
                  <a:lnTo>
                    <a:pt x="23363" y="3378"/>
                  </a:lnTo>
                  <a:lnTo>
                    <a:pt x="23158" y="3174"/>
                  </a:lnTo>
                  <a:lnTo>
                    <a:pt x="22953" y="2969"/>
                  </a:lnTo>
                  <a:lnTo>
                    <a:pt x="22736" y="2764"/>
                  </a:lnTo>
                  <a:lnTo>
                    <a:pt x="22518" y="2572"/>
                  </a:lnTo>
                  <a:lnTo>
                    <a:pt x="22288" y="2393"/>
                  </a:lnTo>
                  <a:lnTo>
                    <a:pt x="22070" y="2227"/>
                  </a:lnTo>
                  <a:lnTo>
                    <a:pt x="21827" y="2061"/>
                  </a:lnTo>
                  <a:lnTo>
                    <a:pt x="21597" y="1894"/>
                  </a:lnTo>
                  <a:lnTo>
                    <a:pt x="21354" y="1754"/>
                  </a:lnTo>
                  <a:lnTo>
                    <a:pt x="21098" y="1600"/>
                  </a:lnTo>
                  <a:lnTo>
                    <a:pt x="20842" y="1472"/>
                  </a:lnTo>
                  <a:lnTo>
                    <a:pt x="20586" y="1344"/>
                  </a:lnTo>
                  <a:lnTo>
                    <a:pt x="20330" y="1216"/>
                  </a:lnTo>
                  <a:lnTo>
                    <a:pt x="20062" y="1101"/>
                  </a:lnTo>
                  <a:lnTo>
                    <a:pt x="19793" y="986"/>
                  </a:lnTo>
                  <a:lnTo>
                    <a:pt x="19230" y="794"/>
                  </a:lnTo>
                  <a:lnTo>
                    <a:pt x="18667" y="615"/>
                  </a:lnTo>
                  <a:lnTo>
                    <a:pt x="18079" y="474"/>
                  </a:lnTo>
                  <a:lnTo>
                    <a:pt x="17477" y="346"/>
                  </a:lnTo>
                  <a:lnTo>
                    <a:pt x="16863" y="231"/>
                  </a:lnTo>
                  <a:lnTo>
                    <a:pt x="16236" y="154"/>
                  </a:lnTo>
                  <a:lnTo>
                    <a:pt x="15597" y="90"/>
                  </a:lnTo>
                  <a:lnTo>
                    <a:pt x="14957" y="39"/>
                  </a:lnTo>
                  <a:lnTo>
                    <a:pt x="14291" y="14"/>
                  </a:lnTo>
                  <a:lnTo>
                    <a:pt x="13626" y="1"/>
                  </a:lnTo>
                  <a:close/>
                </a:path>
              </a:pathLst>
            </a:custGeom>
            <a:solidFill>
              <a:srgbClr val="FFB6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36;p16"/>
            <p:cNvSpPr/>
            <p:nvPr/>
          </p:nvSpPr>
          <p:spPr>
            <a:xfrm>
              <a:off x="1420450" y="2005700"/>
              <a:ext cx="43200" cy="64625"/>
            </a:xfrm>
            <a:custGeom>
              <a:avLst/>
              <a:gdLst/>
              <a:ahLst/>
              <a:cxnLst/>
              <a:rect l="l" t="t" r="r" b="b"/>
              <a:pathLst>
                <a:path w="1728" h="2585" extrusionOk="0">
                  <a:moveTo>
                    <a:pt x="858" y="0"/>
                  </a:moveTo>
                  <a:lnTo>
                    <a:pt x="768" y="13"/>
                  </a:lnTo>
                  <a:lnTo>
                    <a:pt x="691" y="26"/>
                  </a:lnTo>
                  <a:lnTo>
                    <a:pt x="602" y="64"/>
                  </a:lnTo>
                  <a:lnTo>
                    <a:pt x="525" y="102"/>
                  </a:lnTo>
                  <a:lnTo>
                    <a:pt x="448" y="154"/>
                  </a:lnTo>
                  <a:lnTo>
                    <a:pt x="384" y="218"/>
                  </a:lnTo>
                  <a:lnTo>
                    <a:pt x="320" y="294"/>
                  </a:lnTo>
                  <a:lnTo>
                    <a:pt x="256" y="384"/>
                  </a:lnTo>
                  <a:lnTo>
                    <a:pt x="192" y="473"/>
                  </a:lnTo>
                  <a:lnTo>
                    <a:pt x="154" y="576"/>
                  </a:lnTo>
                  <a:lnTo>
                    <a:pt x="103" y="678"/>
                  </a:lnTo>
                  <a:lnTo>
                    <a:pt x="64" y="793"/>
                  </a:lnTo>
                  <a:lnTo>
                    <a:pt x="39" y="908"/>
                  </a:lnTo>
                  <a:lnTo>
                    <a:pt x="26" y="1036"/>
                  </a:lnTo>
                  <a:lnTo>
                    <a:pt x="13" y="1164"/>
                  </a:lnTo>
                  <a:lnTo>
                    <a:pt x="0" y="1292"/>
                  </a:lnTo>
                  <a:lnTo>
                    <a:pt x="13" y="1433"/>
                  </a:lnTo>
                  <a:lnTo>
                    <a:pt x="26" y="1561"/>
                  </a:lnTo>
                  <a:lnTo>
                    <a:pt x="39" y="1676"/>
                  </a:lnTo>
                  <a:lnTo>
                    <a:pt x="77" y="1804"/>
                  </a:lnTo>
                  <a:lnTo>
                    <a:pt x="103" y="1906"/>
                  </a:lnTo>
                  <a:lnTo>
                    <a:pt x="154" y="2022"/>
                  </a:lnTo>
                  <a:lnTo>
                    <a:pt x="205" y="2111"/>
                  </a:lnTo>
                  <a:lnTo>
                    <a:pt x="256" y="2213"/>
                  </a:lnTo>
                  <a:lnTo>
                    <a:pt x="320" y="2290"/>
                  </a:lnTo>
                  <a:lnTo>
                    <a:pt x="384" y="2367"/>
                  </a:lnTo>
                  <a:lnTo>
                    <a:pt x="461" y="2431"/>
                  </a:lnTo>
                  <a:lnTo>
                    <a:pt x="525" y="2482"/>
                  </a:lnTo>
                  <a:lnTo>
                    <a:pt x="615" y="2533"/>
                  </a:lnTo>
                  <a:lnTo>
                    <a:pt x="691" y="2559"/>
                  </a:lnTo>
                  <a:lnTo>
                    <a:pt x="781" y="2584"/>
                  </a:lnTo>
                  <a:lnTo>
                    <a:pt x="960" y="2584"/>
                  </a:lnTo>
                  <a:lnTo>
                    <a:pt x="1037" y="2559"/>
                  </a:lnTo>
                  <a:lnTo>
                    <a:pt x="1126" y="2533"/>
                  </a:lnTo>
                  <a:lnTo>
                    <a:pt x="1203" y="2482"/>
                  </a:lnTo>
                  <a:lnTo>
                    <a:pt x="1280" y="2431"/>
                  </a:lnTo>
                  <a:lnTo>
                    <a:pt x="1344" y="2367"/>
                  </a:lnTo>
                  <a:lnTo>
                    <a:pt x="1408" y="2290"/>
                  </a:lnTo>
                  <a:lnTo>
                    <a:pt x="1472" y="2201"/>
                  </a:lnTo>
                  <a:lnTo>
                    <a:pt x="1536" y="2111"/>
                  </a:lnTo>
                  <a:lnTo>
                    <a:pt x="1574" y="2022"/>
                  </a:lnTo>
                  <a:lnTo>
                    <a:pt x="1625" y="1906"/>
                  </a:lnTo>
                  <a:lnTo>
                    <a:pt x="1664" y="1791"/>
                  </a:lnTo>
                  <a:lnTo>
                    <a:pt x="1689" y="1676"/>
                  </a:lnTo>
                  <a:lnTo>
                    <a:pt x="1702" y="1548"/>
                  </a:lnTo>
                  <a:lnTo>
                    <a:pt x="1715" y="1420"/>
                  </a:lnTo>
                  <a:lnTo>
                    <a:pt x="1728" y="1292"/>
                  </a:lnTo>
                  <a:lnTo>
                    <a:pt x="1715" y="1164"/>
                  </a:lnTo>
                  <a:lnTo>
                    <a:pt x="1702" y="1036"/>
                  </a:lnTo>
                  <a:lnTo>
                    <a:pt x="1689" y="908"/>
                  </a:lnTo>
                  <a:lnTo>
                    <a:pt x="1651" y="793"/>
                  </a:lnTo>
                  <a:lnTo>
                    <a:pt x="1625" y="678"/>
                  </a:lnTo>
                  <a:lnTo>
                    <a:pt x="1574" y="576"/>
                  </a:lnTo>
                  <a:lnTo>
                    <a:pt x="1523" y="473"/>
                  </a:lnTo>
                  <a:lnTo>
                    <a:pt x="1472" y="384"/>
                  </a:lnTo>
                  <a:lnTo>
                    <a:pt x="1408" y="294"/>
                  </a:lnTo>
                  <a:lnTo>
                    <a:pt x="1344" y="218"/>
                  </a:lnTo>
                  <a:lnTo>
                    <a:pt x="1267" y="154"/>
                  </a:lnTo>
                  <a:lnTo>
                    <a:pt x="1203" y="102"/>
                  </a:lnTo>
                  <a:lnTo>
                    <a:pt x="1114" y="64"/>
                  </a:lnTo>
                  <a:lnTo>
                    <a:pt x="1037" y="26"/>
                  </a:lnTo>
                  <a:lnTo>
                    <a:pt x="947" y="13"/>
                  </a:lnTo>
                  <a:lnTo>
                    <a:pt x="85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37;p16"/>
            <p:cNvSpPr/>
            <p:nvPr/>
          </p:nvSpPr>
          <p:spPr>
            <a:xfrm>
              <a:off x="1678900" y="2007925"/>
              <a:ext cx="42875" cy="64625"/>
            </a:xfrm>
            <a:custGeom>
              <a:avLst/>
              <a:gdLst/>
              <a:ahLst/>
              <a:cxnLst/>
              <a:rect l="l" t="t" r="r" b="b"/>
              <a:pathLst>
                <a:path w="1715" h="2585" extrusionOk="0">
                  <a:moveTo>
                    <a:pt x="768" y="0"/>
                  </a:moveTo>
                  <a:lnTo>
                    <a:pt x="678" y="26"/>
                  </a:lnTo>
                  <a:lnTo>
                    <a:pt x="602" y="51"/>
                  </a:lnTo>
                  <a:lnTo>
                    <a:pt x="525" y="103"/>
                  </a:lnTo>
                  <a:lnTo>
                    <a:pt x="448" y="154"/>
                  </a:lnTo>
                  <a:lnTo>
                    <a:pt x="371" y="218"/>
                  </a:lnTo>
                  <a:lnTo>
                    <a:pt x="307" y="294"/>
                  </a:lnTo>
                  <a:lnTo>
                    <a:pt x="243" y="384"/>
                  </a:lnTo>
                  <a:lnTo>
                    <a:pt x="192" y="474"/>
                  </a:lnTo>
                  <a:lnTo>
                    <a:pt x="141" y="576"/>
                  </a:lnTo>
                  <a:lnTo>
                    <a:pt x="103" y="678"/>
                  </a:lnTo>
                  <a:lnTo>
                    <a:pt x="64" y="793"/>
                  </a:lnTo>
                  <a:lnTo>
                    <a:pt x="39" y="909"/>
                  </a:lnTo>
                  <a:lnTo>
                    <a:pt x="13" y="1037"/>
                  </a:lnTo>
                  <a:lnTo>
                    <a:pt x="0" y="1165"/>
                  </a:lnTo>
                  <a:lnTo>
                    <a:pt x="0" y="1292"/>
                  </a:lnTo>
                  <a:lnTo>
                    <a:pt x="0" y="1420"/>
                  </a:lnTo>
                  <a:lnTo>
                    <a:pt x="13" y="1548"/>
                  </a:lnTo>
                  <a:lnTo>
                    <a:pt x="39" y="1676"/>
                  </a:lnTo>
                  <a:lnTo>
                    <a:pt x="64" y="1791"/>
                  </a:lnTo>
                  <a:lnTo>
                    <a:pt x="103" y="1907"/>
                  </a:lnTo>
                  <a:lnTo>
                    <a:pt x="141" y="2009"/>
                  </a:lnTo>
                  <a:lnTo>
                    <a:pt x="192" y="2111"/>
                  </a:lnTo>
                  <a:lnTo>
                    <a:pt x="256" y="2201"/>
                  </a:lnTo>
                  <a:lnTo>
                    <a:pt x="307" y="2290"/>
                  </a:lnTo>
                  <a:lnTo>
                    <a:pt x="384" y="2367"/>
                  </a:lnTo>
                  <a:lnTo>
                    <a:pt x="448" y="2431"/>
                  </a:lnTo>
                  <a:lnTo>
                    <a:pt x="525" y="2482"/>
                  </a:lnTo>
                  <a:lnTo>
                    <a:pt x="602" y="2521"/>
                  </a:lnTo>
                  <a:lnTo>
                    <a:pt x="691" y="2559"/>
                  </a:lnTo>
                  <a:lnTo>
                    <a:pt x="768" y="2572"/>
                  </a:lnTo>
                  <a:lnTo>
                    <a:pt x="858" y="2585"/>
                  </a:lnTo>
                  <a:lnTo>
                    <a:pt x="947" y="2572"/>
                  </a:lnTo>
                  <a:lnTo>
                    <a:pt x="1037" y="2559"/>
                  </a:lnTo>
                  <a:lnTo>
                    <a:pt x="1113" y="2521"/>
                  </a:lnTo>
                  <a:lnTo>
                    <a:pt x="1190" y="2482"/>
                  </a:lnTo>
                  <a:lnTo>
                    <a:pt x="1267" y="2431"/>
                  </a:lnTo>
                  <a:lnTo>
                    <a:pt x="1344" y="2367"/>
                  </a:lnTo>
                  <a:lnTo>
                    <a:pt x="1408" y="2290"/>
                  </a:lnTo>
                  <a:lnTo>
                    <a:pt x="1472" y="2201"/>
                  </a:lnTo>
                  <a:lnTo>
                    <a:pt x="1523" y="2111"/>
                  </a:lnTo>
                  <a:lnTo>
                    <a:pt x="1574" y="2009"/>
                  </a:lnTo>
                  <a:lnTo>
                    <a:pt x="1612" y="1907"/>
                  </a:lnTo>
                  <a:lnTo>
                    <a:pt x="1651" y="1791"/>
                  </a:lnTo>
                  <a:lnTo>
                    <a:pt x="1676" y="1676"/>
                  </a:lnTo>
                  <a:lnTo>
                    <a:pt x="1702" y="1548"/>
                  </a:lnTo>
                  <a:lnTo>
                    <a:pt x="1715" y="1420"/>
                  </a:lnTo>
                  <a:lnTo>
                    <a:pt x="1715" y="1292"/>
                  </a:lnTo>
                  <a:lnTo>
                    <a:pt x="1715" y="1152"/>
                  </a:lnTo>
                  <a:lnTo>
                    <a:pt x="1702" y="1024"/>
                  </a:lnTo>
                  <a:lnTo>
                    <a:pt x="1676" y="909"/>
                  </a:lnTo>
                  <a:lnTo>
                    <a:pt x="1651" y="781"/>
                  </a:lnTo>
                  <a:lnTo>
                    <a:pt x="1612" y="678"/>
                  </a:lnTo>
                  <a:lnTo>
                    <a:pt x="1574" y="563"/>
                  </a:lnTo>
                  <a:lnTo>
                    <a:pt x="1523" y="474"/>
                  </a:lnTo>
                  <a:lnTo>
                    <a:pt x="1472" y="371"/>
                  </a:lnTo>
                  <a:lnTo>
                    <a:pt x="1408" y="294"/>
                  </a:lnTo>
                  <a:lnTo>
                    <a:pt x="1344" y="218"/>
                  </a:lnTo>
                  <a:lnTo>
                    <a:pt x="1267" y="154"/>
                  </a:lnTo>
                  <a:lnTo>
                    <a:pt x="1190" y="103"/>
                  </a:lnTo>
                  <a:lnTo>
                    <a:pt x="1113" y="51"/>
                  </a:lnTo>
                  <a:lnTo>
                    <a:pt x="1037" y="26"/>
                  </a:lnTo>
                  <a:lnTo>
                    <a:pt x="94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38;p16"/>
            <p:cNvSpPr/>
            <p:nvPr/>
          </p:nvSpPr>
          <p:spPr>
            <a:xfrm>
              <a:off x="1371200" y="1908125"/>
              <a:ext cx="130525" cy="30400"/>
            </a:xfrm>
            <a:custGeom>
              <a:avLst/>
              <a:gdLst/>
              <a:ahLst/>
              <a:cxnLst/>
              <a:rect l="l" t="t" r="r" b="b"/>
              <a:pathLst>
                <a:path w="5221" h="1216" extrusionOk="0">
                  <a:moveTo>
                    <a:pt x="2444" y="0"/>
                  </a:moveTo>
                  <a:lnTo>
                    <a:pt x="2265" y="26"/>
                  </a:lnTo>
                  <a:lnTo>
                    <a:pt x="2073" y="39"/>
                  </a:lnTo>
                  <a:lnTo>
                    <a:pt x="1894" y="77"/>
                  </a:lnTo>
                  <a:lnTo>
                    <a:pt x="1715" y="116"/>
                  </a:lnTo>
                  <a:lnTo>
                    <a:pt x="1548" y="167"/>
                  </a:lnTo>
                  <a:lnTo>
                    <a:pt x="1369" y="231"/>
                  </a:lnTo>
                  <a:lnTo>
                    <a:pt x="1203" y="307"/>
                  </a:lnTo>
                  <a:lnTo>
                    <a:pt x="1036" y="384"/>
                  </a:lnTo>
                  <a:lnTo>
                    <a:pt x="870" y="474"/>
                  </a:lnTo>
                  <a:lnTo>
                    <a:pt x="717" y="576"/>
                  </a:lnTo>
                  <a:lnTo>
                    <a:pt x="563" y="678"/>
                  </a:lnTo>
                  <a:lnTo>
                    <a:pt x="410" y="806"/>
                  </a:lnTo>
                  <a:lnTo>
                    <a:pt x="269" y="934"/>
                  </a:lnTo>
                  <a:lnTo>
                    <a:pt x="128" y="1062"/>
                  </a:lnTo>
                  <a:lnTo>
                    <a:pt x="0" y="1216"/>
                  </a:lnTo>
                  <a:lnTo>
                    <a:pt x="5220" y="1203"/>
                  </a:lnTo>
                  <a:lnTo>
                    <a:pt x="5092" y="1062"/>
                  </a:lnTo>
                  <a:lnTo>
                    <a:pt x="4964" y="922"/>
                  </a:lnTo>
                  <a:lnTo>
                    <a:pt x="4824" y="794"/>
                  </a:lnTo>
                  <a:lnTo>
                    <a:pt x="4683" y="678"/>
                  </a:lnTo>
                  <a:lnTo>
                    <a:pt x="4529" y="576"/>
                  </a:lnTo>
                  <a:lnTo>
                    <a:pt x="4363" y="474"/>
                  </a:lnTo>
                  <a:lnTo>
                    <a:pt x="4209" y="384"/>
                  </a:lnTo>
                  <a:lnTo>
                    <a:pt x="4043" y="307"/>
                  </a:lnTo>
                  <a:lnTo>
                    <a:pt x="3877" y="231"/>
                  </a:lnTo>
                  <a:lnTo>
                    <a:pt x="3698" y="167"/>
                  </a:lnTo>
                  <a:lnTo>
                    <a:pt x="3531" y="116"/>
                  </a:lnTo>
                  <a:lnTo>
                    <a:pt x="3352" y="77"/>
                  </a:lnTo>
                  <a:lnTo>
                    <a:pt x="3173" y="39"/>
                  </a:lnTo>
                  <a:lnTo>
                    <a:pt x="2981" y="26"/>
                  </a:lnTo>
                  <a:lnTo>
                    <a:pt x="280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39;p16"/>
            <p:cNvSpPr/>
            <p:nvPr/>
          </p:nvSpPr>
          <p:spPr>
            <a:xfrm>
              <a:off x="1640200" y="1907800"/>
              <a:ext cx="130850" cy="30100"/>
            </a:xfrm>
            <a:custGeom>
              <a:avLst/>
              <a:gdLst/>
              <a:ahLst/>
              <a:cxnLst/>
              <a:rect l="l" t="t" r="r" b="b"/>
              <a:pathLst>
                <a:path w="5234" h="1204" extrusionOk="0">
                  <a:moveTo>
                    <a:pt x="2444" y="1"/>
                  </a:moveTo>
                  <a:lnTo>
                    <a:pt x="2265" y="13"/>
                  </a:lnTo>
                  <a:lnTo>
                    <a:pt x="2086" y="39"/>
                  </a:lnTo>
                  <a:lnTo>
                    <a:pt x="1907" y="77"/>
                  </a:lnTo>
                  <a:lnTo>
                    <a:pt x="1727" y="116"/>
                  </a:lnTo>
                  <a:lnTo>
                    <a:pt x="1548" y="167"/>
                  </a:lnTo>
                  <a:lnTo>
                    <a:pt x="1369" y="231"/>
                  </a:lnTo>
                  <a:lnTo>
                    <a:pt x="1203" y="295"/>
                  </a:lnTo>
                  <a:lnTo>
                    <a:pt x="1037" y="384"/>
                  </a:lnTo>
                  <a:lnTo>
                    <a:pt x="870" y="474"/>
                  </a:lnTo>
                  <a:lnTo>
                    <a:pt x="717" y="576"/>
                  </a:lnTo>
                  <a:lnTo>
                    <a:pt x="563" y="679"/>
                  </a:lnTo>
                  <a:lnTo>
                    <a:pt x="410" y="794"/>
                  </a:lnTo>
                  <a:lnTo>
                    <a:pt x="269" y="922"/>
                  </a:lnTo>
                  <a:lnTo>
                    <a:pt x="128" y="1063"/>
                  </a:lnTo>
                  <a:lnTo>
                    <a:pt x="0" y="1203"/>
                  </a:lnTo>
                  <a:lnTo>
                    <a:pt x="5233" y="1203"/>
                  </a:lnTo>
                  <a:lnTo>
                    <a:pt x="5105" y="1050"/>
                  </a:lnTo>
                  <a:lnTo>
                    <a:pt x="4964" y="922"/>
                  </a:lnTo>
                  <a:lnTo>
                    <a:pt x="4824" y="794"/>
                  </a:lnTo>
                  <a:lnTo>
                    <a:pt x="4683" y="679"/>
                  </a:lnTo>
                  <a:lnTo>
                    <a:pt x="4529" y="564"/>
                  </a:lnTo>
                  <a:lnTo>
                    <a:pt x="4376" y="474"/>
                  </a:lnTo>
                  <a:lnTo>
                    <a:pt x="4210" y="384"/>
                  </a:lnTo>
                  <a:lnTo>
                    <a:pt x="4043" y="295"/>
                  </a:lnTo>
                  <a:lnTo>
                    <a:pt x="3877" y="231"/>
                  </a:lnTo>
                  <a:lnTo>
                    <a:pt x="3698" y="167"/>
                  </a:lnTo>
                  <a:lnTo>
                    <a:pt x="3531" y="116"/>
                  </a:lnTo>
                  <a:lnTo>
                    <a:pt x="3352" y="77"/>
                  </a:lnTo>
                  <a:lnTo>
                    <a:pt x="3173" y="39"/>
                  </a:lnTo>
                  <a:lnTo>
                    <a:pt x="2994" y="13"/>
                  </a:lnTo>
                  <a:lnTo>
                    <a:pt x="281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40;p16"/>
            <p:cNvSpPr/>
            <p:nvPr/>
          </p:nvSpPr>
          <p:spPr>
            <a:xfrm>
              <a:off x="1524075" y="1989375"/>
              <a:ext cx="59525" cy="189050"/>
            </a:xfrm>
            <a:custGeom>
              <a:avLst/>
              <a:gdLst/>
              <a:ahLst/>
              <a:cxnLst/>
              <a:rect l="l" t="t" r="r" b="b"/>
              <a:pathLst>
                <a:path w="2381" h="7562" extrusionOk="0">
                  <a:moveTo>
                    <a:pt x="1626" y="1"/>
                  </a:moveTo>
                  <a:lnTo>
                    <a:pt x="1677" y="3826"/>
                  </a:lnTo>
                  <a:lnTo>
                    <a:pt x="1447" y="3903"/>
                  </a:lnTo>
                  <a:lnTo>
                    <a:pt x="1229" y="3980"/>
                  </a:lnTo>
                  <a:lnTo>
                    <a:pt x="1024" y="4069"/>
                  </a:lnTo>
                  <a:lnTo>
                    <a:pt x="845" y="4184"/>
                  </a:lnTo>
                  <a:lnTo>
                    <a:pt x="692" y="4299"/>
                  </a:lnTo>
                  <a:lnTo>
                    <a:pt x="538" y="4427"/>
                  </a:lnTo>
                  <a:lnTo>
                    <a:pt x="423" y="4568"/>
                  </a:lnTo>
                  <a:lnTo>
                    <a:pt x="308" y="4709"/>
                  </a:lnTo>
                  <a:lnTo>
                    <a:pt x="218" y="4850"/>
                  </a:lnTo>
                  <a:lnTo>
                    <a:pt x="142" y="5003"/>
                  </a:lnTo>
                  <a:lnTo>
                    <a:pt x="78" y="5169"/>
                  </a:lnTo>
                  <a:lnTo>
                    <a:pt x="39" y="5323"/>
                  </a:lnTo>
                  <a:lnTo>
                    <a:pt x="14" y="5489"/>
                  </a:lnTo>
                  <a:lnTo>
                    <a:pt x="1" y="5643"/>
                  </a:lnTo>
                  <a:lnTo>
                    <a:pt x="1" y="5809"/>
                  </a:lnTo>
                  <a:lnTo>
                    <a:pt x="14" y="5963"/>
                  </a:lnTo>
                  <a:lnTo>
                    <a:pt x="39" y="6116"/>
                  </a:lnTo>
                  <a:lnTo>
                    <a:pt x="90" y="6270"/>
                  </a:lnTo>
                  <a:lnTo>
                    <a:pt x="142" y="6410"/>
                  </a:lnTo>
                  <a:lnTo>
                    <a:pt x="218" y="6564"/>
                  </a:lnTo>
                  <a:lnTo>
                    <a:pt x="295" y="6705"/>
                  </a:lnTo>
                  <a:lnTo>
                    <a:pt x="397" y="6833"/>
                  </a:lnTo>
                  <a:lnTo>
                    <a:pt x="500" y="6961"/>
                  </a:lnTo>
                  <a:lnTo>
                    <a:pt x="628" y="7076"/>
                  </a:lnTo>
                  <a:lnTo>
                    <a:pt x="756" y="7178"/>
                  </a:lnTo>
                  <a:lnTo>
                    <a:pt x="909" y="7268"/>
                  </a:lnTo>
                  <a:lnTo>
                    <a:pt x="1063" y="7357"/>
                  </a:lnTo>
                  <a:lnTo>
                    <a:pt x="1229" y="7421"/>
                  </a:lnTo>
                  <a:lnTo>
                    <a:pt x="1408" y="7485"/>
                  </a:lnTo>
                  <a:lnTo>
                    <a:pt x="1613" y="7524"/>
                  </a:lnTo>
                  <a:lnTo>
                    <a:pt x="1805" y="7549"/>
                  </a:lnTo>
                  <a:lnTo>
                    <a:pt x="2022" y="7562"/>
                  </a:lnTo>
                  <a:lnTo>
                    <a:pt x="2201" y="7549"/>
                  </a:lnTo>
                  <a:lnTo>
                    <a:pt x="2381" y="7536"/>
                  </a:lnTo>
                  <a:lnTo>
                    <a:pt x="2304" y="6986"/>
                  </a:lnTo>
                  <a:lnTo>
                    <a:pt x="2112" y="6999"/>
                  </a:lnTo>
                  <a:lnTo>
                    <a:pt x="1933" y="6999"/>
                  </a:lnTo>
                  <a:lnTo>
                    <a:pt x="1754" y="6986"/>
                  </a:lnTo>
                  <a:lnTo>
                    <a:pt x="1600" y="6961"/>
                  </a:lnTo>
                  <a:lnTo>
                    <a:pt x="1447" y="6909"/>
                  </a:lnTo>
                  <a:lnTo>
                    <a:pt x="1306" y="6858"/>
                  </a:lnTo>
                  <a:lnTo>
                    <a:pt x="1178" y="6794"/>
                  </a:lnTo>
                  <a:lnTo>
                    <a:pt x="1063" y="6718"/>
                  </a:lnTo>
                  <a:lnTo>
                    <a:pt x="960" y="6628"/>
                  </a:lnTo>
                  <a:lnTo>
                    <a:pt x="871" y="6538"/>
                  </a:lnTo>
                  <a:lnTo>
                    <a:pt x="794" y="6436"/>
                  </a:lnTo>
                  <a:lnTo>
                    <a:pt x="717" y="6334"/>
                  </a:lnTo>
                  <a:lnTo>
                    <a:pt x="666" y="6231"/>
                  </a:lnTo>
                  <a:lnTo>
                    <a:pt x="615" y="6116"/>
                  </a:lnTo>
                  <a:lnTo>
                    <a:pt x="589" y="6001"/>
                  </a:lnTo>
                  <a:lnTo>
                    <a:pt x="564" y="5873"/>
                  </a:lnTo>
                  <a:lnTo>
                    <a:pt x="551" y="5758"/>
                  </a:lnTo>
                  <a:lnTo>
                    <a:pt x="551" y="5643"/>
                  </a:lnTo>
                  <a:lnTo>
                    <a:pt x="564" y="5515"/>
                  </a:lnTo>
                  <a:lnTo>
                    <a:pt x="589" y="5400"/>
                  </a:lnTo>
                  <a:lnTo>
                    <a:pt x="628" y="5272"/>
                  </a:lnTo>
                  <a:lnTo>
                    <a:pt x="679" y="5157"/>
                  </a:lnTo>
                  <a:lnTo>
                    <a:pt x="743" y="5041"/>
                  </a:lnTo>
                  <a:lnTo>
                    <a:pt x="820" y="4939"/>
                  </a:lnTo>
                  <a:lnTo>
                    <a:pt x="922" y="4837"/>
                  </a:lnTo>
                  <a:lnTo>
                    <a:pt x="1024" y="4734"/>
                  </a:lnTo>
                  <a:lnTo>
                    <a:pt x="1152" y="4645"/>
                  </a:lnTo>
                  <a:lnTo>
                    <a:pt x="1293" y="4568"/>
                  </a:lnTo>
                  <a:lnTo>
                    <a:pt x="1447" y="4491"/>
                  </a:lnTo>
                  <a:lnTo>
                    <a:pt x="1613" y="4427"/>
                  </a:lnTo>
                  <a:lnTo>
                    <a:pt x="1805" y="4376"/>
                  </a:lnTo>
                  <a:lnTo>
                    <a:pt x="1997" y="4325"/>
                  </a:lnTo>
                  <a:lnTo>
                    <a:pt x="2240" y="4287"/>
                  </a:lnTo>
                  <a:lnTo>
                    <a:pt x="217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41;p16"/>
            <p:cNvSpPr/>
            <p:nvPr/>
          </p:nvSpPr>
          <p:spPr>
            <a:xfrm>
              <a:off x="1228225" y="1945225"/>
              <a:ext cx="127625" cy="175000"/>
            </a:xfrm>
            <a:custGeom>
              <a:avLst/>
              <a:gdLst/>
              <a:ahLst/>
              <a:cxnLst/>
              <a:rect l="l" t="t" r="r" b="b"/>
              <a:pathLst>
                <a:path w="5105" h="7000" extrusionOk="0">
                  <a:moveTo>
                    <a:pt x="461" y="1"/>
                  </a:moveTo>
                  <a:lnTo>
                    <a:pt x="0" y="320"/>
                  </a:lnTo>
                  <a:lnTo>
                    <a:pt x="4657" y="6999"/>
                  </a:lnTo>
                  <a:lnTo>
                    <a:pt x="5105" y="6679"/>
                  </a:lnTo>
                  <a:lnTo>
                    <a:pt x="46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42;p16"/>
            <p:cNvSpPr/>
            <p:nvPr/>
          </p:nvSpPr>
          <p:spPr>
            <a:xfrm>
              <a:off x="1792125" y="1941700"/>
              <a:ext cx="125100" cy="171475"/>
            </a:xfrm>
            <a:custGeom>
              <a:avLst/>
              <a:gdLst/>
              <a:ahLst/>
              <a:cxnLst/>
              <a:rect l="l" t="t" r="r" b="b"/>
              <a:pathLst>
                <a:path w="5004" h="6859" extrusionOk="0">
                  <a:moveTo>
                    <a:pt x="4555" y="1"/>
                  </a:moveTo>
                  <a:lnTo>
                    <a:pt x="1" y="6539"/>
                  </a:lnTo>
                  <a:lnTo>
                    <a:pt x="448" y="6859"/>
                  </a:lnTo>
                  <a:lnTo>
                    <a:pt x="5003" y="321"/>
                  </a:lnTo>
                  <a:lnTo>
                    <a:pt x="455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43;p16"/>
            <p:cNvSpPr/>
            <p:nvPr/>
          </p:nvSpPr>
          <p:spPr>
            <a:xfrm>
              <a:off x="1298250" y="2036075"/>
              <a:ext cx="549225" cy="415200"/>
            </a:xfrm>
            <a:custGeom>
              <a:avLst/>
              <a:gdLst/>
              <a:ahLst/>
              <a:cxnLst/>
              <a:rect l="l" t="t" r="r" b="b"/>
              <a:pathLst>
                <a:path w="21969" h="16608" extrusionOk="0">
                  <a:moveTo>
                    <a:pt x="21828" y="0"/>
                  </a:moveTo>
                  <a:lnTo>
                    <a:pt x="21700" y="64"/>
                  </a:lnTo>
                  <a:lnTo>
                    <a:pt x="21329" y="243"/>
                  </a:lnTo>
                  <a:lnTo>
                    <a:pt x="20741" y="512"/>
                  </a:lnTo>
                  <a:lnTo>
                    <a:pt x="20357" y="678"/>
                  </a:lnTo>
                  <a:lnTo>
                    <a:pt x="19935" y="845"/>
                  </a:lnTo>
                  <a:lnTo>
                    <a:pt x="19448" y="1024"/>
                  </a:lnTo>
                  <a:lnTo>
                    <a:pt x="18924" y="1216"/>
                  </a:lnTo>
                  <a:lnTo>
                    <a:pt x="18361" y="1407"/>
                  </a:lnTo>
                  <a:lnTo>
                    <a:pt x="17760" y="1599"/>
                  </a:lnTo>
                  <a:lnTo>
                    <a:pt x="17107" y="1779"/>
                  </a:lnTo>
                  <a:lnTo>
                    <a:pt x="16416" y="1958"/>
                  </a:lnTo>
                  <a:lnTo>
                    <a:pt x="15700" y="2124"/>
                  </a:lnTo>
                  <a:lnTo>
                    <a:pt x="14945" y="2290"/>
                  </a:lnTo>
                  <a:lnTo>
                    <a:pt x="14152" y="2418"/>
                  </a:lnTo>
                  <a:lnTo>
                    <a:pt x="13333" y="2546"/>
                  </a:lnTo>
                  <a:lnTo>
                    <a:pt x="12488" y="2636"/>
                  </a:lnTo>
                  <a:lnTo>
                    <a:pt x="11631" y="2713"/>
                  </a:lnTo>
                  <a:lnTo>
                    <a:pt x="11183" y="2738"/>
                  </a:lnTo>
                  <a:lnTo>
                    <a:pt x="10735" y="2751"/>
                  </a:lnTo>
                  <a:lnTo>
                    <a:pt x="10275" y="2764"/>
                  </a:lnTo>
                  <a:lnTo>
                    <a:pt x="9827" y="2764"/>
                  </a:lnTo>
                  <a:lnTo>
                    <a:pt x="9354" y="2751"/>
                  </a:lnTo>
                  <a:lnTo>
                    <a:pt x="8893" y="2738"/>
                  </a:lnTo>
                  <a:lnTo>
                    <a:pt x="8420" y="2713"/>
                  </a:lnTo>
                  <a:lnTo>
                    <a:pt x="7946" y="2674"/>
                  </a:lnTo>
                  <a:lnTo>
                    <a:pt x="7460" y="2623"/>
                  </a:lnTo>
                  <a:lnTo>
                    <a:pt x="6974" y="2559"/>
                  </a:lnTo>
                  <a:lnTo>
                    <a:pt x="6488" y="2495"/>
                  </a:lnTo>
                  <a:lnTo>
                    <a:pt x="6002" y="2405"/>
                  </a:lnTo>
                  <a:lnTo>
                    <a:pt x="5503" y="2316"/>
                  </a:lnTo>
                  <a:lnTo>
                    <a:pt x="5016" y="2214"/>
                  </a:lnTo>
                  <a:lnTo>
                    <a:pt x="4517" y="2086"/>
                  </a:lnTo>
                  <a:lnTo>
                    <a:pt x="4018" y="1958"/>
                  </a:lnTo>
                  <a:lnTo>
                    <a:pt x="3519" y="1804"/>
                  </a:lnTo>
                  <a:lnTo>
                    <a:pt x="3020" y="1651"/>
                  </a:lnTo>
                  <a:lnTo>
                    <a:pt x="2509" y="1471"/>
                  </a:lnTo>
                  <a:lnTo>
                    <a:pt x="2010" y="1280"/>
                  </a:lnTo>
                  <a:lnTo>
                    <a:pt x="1511" y="1075"/>
                  </a:lnTo>
                  <a:lnTo>
                    <a:pt x="999" y="857"/>
                  </a:lnTo>
                  <a:lnTo>
                    <a:pt x="500" y="614"/>
                  </a:lnTo>
                  <a:lnTo>
                    <a:pt x="1" y="358"/>
                  </a:lnTo>
                  <a:lnTo>
                    <a:pt x="129" y="8790"/>
                  </a:lnTo>
                  <a:lnTo>
                    <a:pt x="142" y="9033"/>
                  </a:lnTo>
                  <a:lnTo>
                    <a:pt x="167" y="9276"/>
                  </a:lnTo>
                  <a:lnTo>
                    <a:pt x="206" y="9506"/>
                  </a:lnTo>
                  <a:lnTo>
                    <a:pt x="257" y="9737"/>
                  </a:lnTo>
                  <a:lnTo>
                    <a:pt x="321" y="9967"/>
                  </a:lnTo>
                  <a:lnTo>
                    <a:pt x="398" y="10197"/>
                  </a:lnTo>
                  <a:lnTo>
                    <a:pt x="487" y="10415"/>
                  </a:lnTo>
                  <a:lnTo>
                    <a:pt x="590" y="10632"/>
                  </a:lnTo>
                  <a:lnTo>
                    <a:pt x="705" y="10837"/>
                  </a:lnTo>
                  <a:lnTo>
                    <a:pt x="833" y="11042"/>
                  </a:lnTo>
                  <a:lnTo>
                    <a:pt x="961" y="11246"/>
                  </a:lnTo>
                  <a:lnTo>
                    <a:pt x="1114" y="11438"/>
                  </a:lnTo>
                  <a:lnTo>
                    <a:pt x="1280" y="11617"/>
                  </a:lnTo>
                  <a:lnTo>
                    <a:pt x="1447" y="11796"/>
                  </a:lnTo>
                  <a:lnTo>
                    <a:pt x="1626" y="11963"/>
                  </a:lnTo>
                  <a:lnTo>
                    <a:pt x="1818" y="12116"/>
                  </a:lnTo>
                  <a:lnTo>
                    <a:pt x="5106" y="14688"/>
                  </a:lnTo>
                  <a:lnTo>
                    <a:pt x="5426" y="14931"/>
                  </a:lnTo>
                  <a:lnTo>
                    <a:pt x="5758" y="15149"/>
                  </a:lnTo>
                  <a:lnTo>
                    <a:pt x="6104" y="15366"/>
                  </a:lnTo>
                  <a:lnTo>
                    <a:pt x="6462" y="15558"/>
                  </a:lnTo>
                  <a:lnTo>
                    <a:pt x="6820" y="15724"/>
                  </a:lnTo>
                  <a:lnTo>
                    <a:pt x="7191" y="15891"/>
                  </a:lnTo>
                  <a:lnTo>
                    <a:pt x="7575" y="16031"/>
                  </a:lnTo>
                  <a:lnTo>
                    <a:pt x="7959" y="16159"/>
                  </a:lnTo>
                  <a:lnTo>
                    <a:pt x="8343" y="16275"/>
                  </a:lnTo>
                  <a:lnTo>
                    <a:pt x="8740" y="16364"/>
                  </a:lnTo>
                  <a:lnTo>
                    <a:pt x="9149" y="16441"/>
                  </a:lnTo>
                  <a:lnTo>
                    <a:pt x="9546" y="16505"/>
                  </a:lnTo>
                  <a:lnTo>
                    <a:pt x="9955" y="16556"/>
                  </a:lnTo>
                  <a:lnTo>
                    <a:pt x="10364" y="16594"/>
                  </a:lnTo>
                  <a:lnTo>
                    <a:pt x="10774" y="16607"/>
                  </a:lnTo>
                  <a:lnTo>
                    <a:pt x="11183" y="16607"/>
                  </a:lnTo>
                  <a:lnTo>
                    <a:pt x="11593" y="16594"/>
                  </a:lnTo>
                  <a:lnTo>
                    <a:pt x="12002" y="16569"/>
                  </a:lnTo>
                  <a:lnTo>
                    <a:pt x="12412" y="16518"/>
                  </a:lnTo>
                  <a:lnTo>
                    <a:pt x="12821" y="16454"/>
                  </a:lnTo>
                  <a:lnTo>
                    <a:pt x="13218" y="16377"/>
                  </a:lnTo>
                  <a:lnTo>
                    <a:pt x="13614" y="16287"/>
                  </a:lnTo>
                  <a:lnTo>
                    <a:pt x="14011" y="16172"/>
                  </a:lnTo>
                  <a:lnTo>
                    <a:pt x="14395" y="16057"/>
                  </a:lnTo>
                  <a:lnTo>
                    <a:pt x="14779" y="15916"/>
                  </a:lnTo>
                  <a:lnTo>
                    <a:pt x="15150" y="15750"/>
                  </a:lnTo>
                  <a:lnTo>
                    <a:pt x="15508" y="15584"/>
                  </a:lnTo>
                  <a:lnTo>
                    <a:pt x="15866" y="15392"/>
                  </a:lnTo>
                  <a:lnTo>
                    <a:pt x="16211" y="15200"/>
                  </a:lnTo>
                  <a:lnTo>
                    <a:pt x="16557" y="14982"/>
                  </a:lnTo>
                  <a:lnTo>
                    <a:pt x="16877" y="14739"/>
                  </a:lnTo>
                  <a:lnTo>
                    <a:pt x="17184" y="14496"/>
                  </a:lnTo>
                  <a:lnTo>
                    <a:pt x="20395" y="11809"/>
                  </a:lnTo>
                  <a:lnTo>
                    <a:pt x="20587" y="11643"/>
                  </a:lnTo>
                  <a:lnTo>
                    <a:pt x="20753" y="11477"/>
                  </a:lnTo>
                  <a:lnTo>
                    <a:pt x="20920" y="11298"/>
                  </a:lnTo>
                  <a:lnTo>
                    <a:pt x="21073" y="11106"/>
                  </a:lnTo>
                  <a:lnTo>
                    <a:pt x="21214" y="10914"/>
                  </a:lnTo>
                  <a:lnTo>
                    <a:pt x="21342" y="10709"/>
                  </a:lnTo>
                  <a:lnTo>
                    <a:pt x="21470" y="10504"/>
                  </a:lnTo>
                  <a:lnTo>
                    <a:pt x="21572" y="10287"/>
                  </a:lnTo>
                  <a:lnTo>
                    <a:pt x="21662" y="10069"/>
                  </a:lnTo>
                  <a:lnTo>
                    <a:pt x="21751" y="9839"/>
                  </a:lnTo>
                  <a:lnTo>
                    <a:pt x="21815" y="9621"/>
                  </a:lnTo>
                  <a:lnTo>
                    <a:pt x="21879" y="9391"/>
                  </a:lnTo>
                  <a:lnTo>
                    <a:pt x="21918" y="9148"/>
                  </a:lnTo>
                  <a:lnTo>
                    <a:pt x="21943" y="8918"/>
                  </a:lnTo>
                  <a:lnTo>
                    <a:pt x="21969" y="8675"/>
                  </a:lnTo>
                  <a:lnTo>
                    <a:pt x="21969" y="8432"/>
                  </a:lnTo>
                  <a:lnTo>
                    <a:pt x="2182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44;p16"/>
            <p:cNvSpPr/>
            <p:nvPr/>
          </p:nvSpPr>
          <p:spPr>
            <a:xfrm>
              <a:off x="1209350" y="1460950"/>
              <a:ext cx="723550" cy="547950"/>
            </a:xfrm>
            <a:custGeom>
              <a:avLst/>
              <a:gdLst/>
              <a:ahLst/>
              <a:cxnLst/>
              <a:rect l="l" t="t" r="r" b="b"/>
              <a:pathLst>
                <a:path w="28942" h="21918" extrusionOk="0">
                  <a:moveTo>
                    <a:pt x="14100" y="1"/>
                  </a:moveTo>
                  <a:lnTo>
                    <a:pt x="13601" y="14"/>
                  </a:lnTo>
                  <a:lnTo>
                    <a:pt x="13102" y="39"/>
                  </a:lnTo>
                  <a:lnTo>
                    <a:pt x="12615" y="90"/>
                  </a:lnTo>
                  <a:lnTo>
                    <a:pt x="12129" y="142"/>
                  </a:lnTo>
                  <a:lnTo>
                    <a:pt x="11630" y="206"/>
                  </a:lnTo>
                  <a:lnTo>
                    <a:pt x="11157" y="282"/>
                  </a:lnTo>
                  <a:lnTo>
                    <a:pt x="10671" y="385"/>
                  </a:lnTo>
                  <a:lnTo>
                    <a:pt x="10197" y="487"/>
                  </a:lnTo>
                  <a:lnTo>
                    <a:pt x="9724" y="602"/>
                  </a:lnTo>
                  <a:lnTo>
                    <a:pt x="9263" y="743"/>
                  </a:lnTo>
                  <a:lnTo>
                    <a:pt x="8803" y="897"/>
                  </a:lnTo>
                  <a:lnTo>
                    <a:pt x="8355" y="1050"/>
                  </a:lnTo>
                  <a:lnTo>
                    <a:pt x="7907" y="1229"/>
                  </a:lnTo>
                  <a:lnTo>
                    <a:pt x="7472" y="1421"/>
                  </a:lnTo>
                  <a:lnTo>
                    <a:pt x="7050" y="1626"/>
                  </a:lnTo>
                  <a:lnTo>
                    <a:pt x="6628" y="1843"/>
                  </a:lnTo>
                  <a:lnTo>
                    <a:pt x="6218" y="2074"/>
                  </a:lnTo>
                  <a:lnTo>
                    <a:pt x="5822" y="2317"/>
                  </a:lnTo>
                  <a:lnTo>
                    <a:pt x="5438" y="2573"/>
                  </a:lnTo>
                  <a:lnTo>
                    <a:pt x="5067" y="2854"/>
                  </a:lnTo>
                  <a:lnTo>
                    <a:pt x="4708" y="3136"/>
                  </a:lnTo>
                  <a:lnTo>
                    <a:pt x="4363" y="3443"/>
                  </a:lnTo>
                  <a:lnTo>
                    <a:pt x="4030" y="3762"/>
                  </a:lnTo>
                  <a:lnTo>
                    <a:pt x="3711" y="4095"/>
                  </a:lnTo>
                  <a:lnTo>
                    <a:pt x="3403" y="4441"/>
                  </a:lnTo>
                  <a:lnTo>
                    <a:pt x="3122" y="4799"/>
                  </a:lnTo>
                  <a:lnTo>
                    <a:pt x="2840" y="5170"/>
                  </a:lnTo>
                  <a:lnTo>
                    <a:pt x="2585" y="5554"/>
                  </a:lnTo>
                  <a:lnTo>
                    <a:pt x="2354" y="5963"/>
                  </a:lnTo>
                  <a:lnTo>
                    <a:pt x="2137" y="6372"/>
                  </a:lnTo>
                  <a:lnTo>
                    <a:pt x="1932" y="6807"/>
                  </a:lnTo>
                  <a:lnTo>
                    <a:pt x="1932" y="6948"/>
                  </a:lnTo>
                  <a:lnTo>
                    <a:pt x="1766" y="7153"/>
                  </a:lnTo>
                  <a:lnTo>
                    <a:pt x="1599" y="7383"/>
                  </a:lnTo>
                  <a:lnTo>
                    <a:pt x="1433" y="7639"/>
                  </a:lnTo>
                  <a:lnTo>
                    <a:pt x="1280" y="7921"/>
                  </a:lnTo>
                  <a:lnTo>
                    <a:pt x="1139" y="8215"/>
                  </a:lnTo>
                  <a:lnTo>
                    <a:pt x="1011" y="8522"/>
                  </a:lnTo>
                  <a:lnTo>
                    <a:pt x="883" y="8842"/>
                  </a:lnTo>
                  <a:lnTo>
                    <a:pt x="768" y="9174"/>
                  </a:lnTo>
                  <a:lnTo>
                    <a:pt x="665" y="9533"/>
                  </a:lnTo>
                  <a:lnTo>
                    <a:pt x="576" y="9891"/>
                  </a:lnTo>
                  <a:lnTo>
                    <a:pt x="486" y="10262"/>
                  </a:lnTo>
                  <a:lnTo>
                    <a:pt x="410" y="10646"/>
                  </a:lnTo>
                  <a:lnTo>
                    <a:pt x="333" y="11042"/>
                  </a:lnTo>
                  <a:lnTo>
                    <a:pt x="269" y="11439"/>
                  </a:lnTo>
                  <a:lnTo>
                    <a:pt x="218" y="11848"/>
                  </a:lnTo>
                  <a:lnTo>
                    <a:pt x="166" y="12258"/>
                  </a:lnTo>
                  <a:lnTo>
                    <a:pt x="90" y="13090"/>
                  </a:lnTo>
                  <a:lnTo>
                    <a:pt x="39" y="13934"/>
                  </a:lnTo>
                  <a:lnTo>
                    <a:pt x="13" y="14766"/>
                  </a:lnTo>
                  <a:lnTo>
                    <a:pt x="0" y="15597"/>
                  </a:lnTo>
                  <a:lnTo>
                    <a:pt x="0" y="16403"/>
                  </a:lnTo>
                  <a:lnTo>
                    <a:pt x="26" y="17184"/>
                  </a:lnTo>
                  <a:lnTo>
                    <a:pt x="51" y="17926"/>
                  </a:lnTo>
                  <a:lnTo>
                    <a:pt x="90" y="18617"/>
                  </a:lnTo>
                  <a:lnTo>
                    <a:pt x="128" y="19256"/>
                  </a:lnTo>
                  <a:lnTo>
                    <a:pt x="179" y="19295"/>
                  </a:lnTo>
                  <a:lnTo>
                    <a:pt x="230" y="19359"/>
                  </a:lnTo>
                  <a:lnTo>
                    <a:pt x="320" y="19499"/>
                  </a:lnTo>
                  <a:lnTo>
                    <a:pt x="422" y="19691"/>
                  </a:lnTo>
                  <a:lnTo>
                    <a:pt x="525" y="19922"/>
                  </a:lnTo>
                  <a:lnTo>
                    <a:pt x="768" y="20433"/>
                  </a:lnTo>
                  <a:lnTo>
                    <a:pt x="896" y="20702"/>
                  </a:lnTo>
                  <a:lnTo>
                    <a:pt x="1024" y="20958"/>
                  </a:lnTo>
                  <a:lnTo>
                    <a:pt x="1177" y="21214"/>
                  </a:lnTo>
                  <a:lnTo>
                    <a:pt x="1318" y="21444"/>
                  </a:lnTo>
                  <a:lnTo>
                    <a:pt x="1408" y="21547"/>
                  </a:lnTo>
                  <a:lnTo>
                    <a:pt x="1484" y="21636"/>
                  </a:lnTo>
                  <a:lnTo>
                    <a:pt x="1574" y="21713"/>
                  </a:lnTo>
                  <a:lnTo>
                    <a:pt x="1651" y="21777"/>
                  </a:lnTo>
                  <a:lnTo>
                    <a:pt x="1740" y="21841"/>
                  </a:lnTo>
                  <a:lnTo>
                    <a:pt x="1830" y="21879"/>
                  </a:lnTo>
                  <a:lnTo>
                    <a:pt x="1932" y="21905"/>
                  </a:lnTo>
                  <a:lnTo>
                    <a:pt x="2022" y="21918"/>
                  </a:lnTo>
                  <a:lnTo>
                    <a:pt x="2124" y="21905"/>
                  </a:lnTo>
                  <a:lnTo>
                    <a:pt x="2226" y="21866"/>
                  </a:lnTo>
                  <a:lnTo>
                    <a:pt x="2329" y="21815"/>
                  </a:lnTo>
                  <a:lnTo>
                    <a:pt x="2431" y="21751"/>
                  </a:lnTo>
                  <a:lnTo>
                    <a:pt x="2521" y="21675"/>
                  </a:lnTo>
                  <a:lnTo>
                    <a:pt x="2597" y="21585"/>
                  </a:lnTo>
                  <a:lnTo>
                    <a:pt x="2687" y="21483"/>
                  </a:lnTo>
                  <a:lnTo>
                    <a:pt x="2764" y="21367"/>
                  </a:lnTo>
                  <a:lnTo>
                    <a:pt x="2840" y="21240"/>
                  </a:lnTo>
                  <a:lnTo>
                    <a:pt x="2917" y="21099"/>
                  </a:lnTo>
                  <a:lnTo>
                    <a:pt x="3071" y="20792"/>
                  </a:lnTo>
                  <a:lnTo>
                    <a:pt x="3212" y="20421"/>
                  </a:lnTo>
                  <a:lnTo>
                    <a:pt x="3339" y="20024"/>
                  </a:lnTo>
                  <a:lnTo>
                    <a:pt x="3467" y="19576"/>
                  </a:lnTo>
                  <a:lnTo>
                    <a:pt x="3595" y="19103"/>
                  </a:lnTo>
                  <a:lnTo>
                    <a:pt x="3698" y="18591"/>
                  </a:lnTo>
                  <a:lnTo>
                    <a:pt x="3813" y="18067"/>
                  </a:lnTo>
                  <a:lnTo>
                    <a:pt x="3902" y="17504"/>
                  </a:lnTo>
                  <a:lnTo>
                    <a:pt x="3992" y="16928"/>
                  </a:lnTo>
                  <a:lnTo>
                    <a:pt x="4069" y="16326"/>
                  </a:lnTo>
                  <a:lnTo>
                    <a:pt x="4133" y="15725"/>
                  </a:lnTo>
                  <a:lnTo>
                    <a:pt x="4197" y="15098"/>
                  </a:lnTo>
                  <a:lnTo>
                    <a:pt x="4248" y="14484"/>
                  </a:lnTo>
                  <a:lnTo>
                    <a:pt x="4708" y="14625"/>
                  </a:lnTo>
                  <a:lnTo>
                    <a:pt x="5169" y="14753"/>
                  </a:lnTo>
                  <a:lnTo>
                    <a:pt x="5630" y="14868"/>
                  </a:lnTo>
                  <a:lnTo>
                    <a:pt x="6077" y="14970"/>
                  </a:lnTo>
                  <a:lnTo>
                    <a:pt x="6525" y="15073"/>
                  </a:lnTo>
                  <a:lnTo>
                    <a:pt x="6973" y="15149"/>
                  </a:lnTo>
                  <a:lnTo>
                    <a:pt x="7408" y="15226"/>
                  </a:lnTo>
                  <a:lnTo>
                    <a:pt x="7830" y="15303"/>
                  </a:lnTo>
                  <a:lnTo>
                    <a:pt x="8265" y="15354"/>
                  </a:lnTo>
                  <a:lnTo>
                    <a:pt x="8688" y="15405"/>
                  </a:lnTo>
                  <a:lnTo>
                    <a:pt x="9110" y="15444"/>
                  </a:lnTo>
                  <a:lnTo>
                    <a:pt x="9519" y="15469"/>
                  </a:lnTo>
                  <a:lnTo>
                    <a:pt x="9929" y="15495"/>
                  </a:lnTo>
                  <a:lnTo>
                    <a:pt x="10325" y="15495"/>
                  </a:lnTo>
                  <a:lnTo>
                    <a:pt x="10722" y="15508"/>
                  </a:lnTo>
                  <a:lnTo>
                    <a:pt x="11118" y="15495"/>
                  </a:lnTo>
                  <a:lnTo>
                    <a:pt x="11515" y="15482"/>
                  </a:lnTo>
                  <a:lnTo>
                    <a:pt x="11899" y="15469"/>
                  </a:lnTo>
                  <a:lnTo>
                    <a:pt x="12641" y="15405"/>
                  </a:lnTo>
                  <a:lnTo>
                    <a:pt x="13383" y="15316"/>
                  </a:lnTo>
                  <a:lnTo>
                    <a:pt x="14087" y="15201"/>
                  </a:lnTo>
                  <a:lnTo>
                    <a:pt x="14778" y="15060"/>
                  </a:lnTo>
                  <a:lnTo>
                    <a:pt x="15456" y="14894"/>
                  </a:lnTo>
                  <a:lnTo>
                    <a:pt x="16108" y="14714"/>
                  </a:lnTo>
                  <a:lnTo>
                    <a:pt x="16735" y="14510"/>
                  </a:lnTo>
                  <a:lnTo>
                    <a:pt x="17349" y="14279"/>
                  </a:lnTo>
                  <a:lnTo>
                    <a:pt x="17938" y="14049"/>
                  </a:lnTo>
                  <a:lnTo>
                    <a:pt x="18501" y="13793"/>
                  </a:lnTo>
                  <a:lnTo>
                    <a:pt x="19051" y="13537"/>
                  </a:lnTo>
                  <a:lnTo>
                    <a:pt x="19576" y="13256"/>
                  </a:lnTo>
                  <a:lnTo>
                    <a:pt x="20075" y="12974"/>
                  </a:lnTo>
                  <a:lnTo>
                    <a:pt x="20548" y="12693"/>
                  </a:lnTo>
                  <a:lnTo>
                    <a:pt x="21009" y="12399"/>
                  </a:lnTo>
                  <a:lnTo>
                    <a:pt x="21444" y="12104"/>
                  </a:lnTo>
                  <a:lnTo>
                    <a:pt x="21866" y="11797"/>
                  </a:lnTo>
                  <a:lnTo>
                    <a:pt x="22250" y="11503"/>
                  </a:lnTo>
                  <a:lnTo>
                    <a:pt x="22621" y="11209"/>
                  </a:lnTo>
                  <a:lnTo>
                    <a:pt x="22966" y="10914"/>
                  </a:lnTo>
                  <a:lnTo>
                    <a:pt x="23286" y="10620"/>
                  </a:lnTo>
                  <a:lnTo>
                    <a:pt x="23593" y="10352"/>
                  </a:lnTo>
                  <a:lnTo>
                    <a:pt x="23862" y="10070"/>
                  </a:lnTo>
                  <a:lnTo>
                    <a:pt x="23951" y="10940"/>
                  </a:lnTo>
                  <a:lnTo>
                    <a:pt x="24054" y="11848"/>
                  </a:lnTo>
                  <a:lnTo>
                    <a:pt x="24169" y="12770"/>
                  </a:lnTo>
                  <a:lnTo>
                    <a:pt x="24309" y="13716"/>
                  </a:lnTo>
                  <a:lnTo>
                    <a:pt x="24463" y="14650"/>
                  </a:lnTo>
                  <a:lnTo>
                    <a:pt x="24629" y="15584"/>
                  </a:lnTo>
                  <a:lnTo>
                    <a:pt x="24808" y="16480"/>
                  </a:lnTo>
                  <a:lnTo>
                    <a:pt x="25000" y="17350"/>
                  </a:lnTo>
                  <a:lnTo>
                    <a:pt x="25192" y="18182"/>
                  </a:lnTo>
                  <a:lnTo>
                    <a:pt x="25384" y="18949"/>
                  </a:lnTo>
                  <a:lnTo>
                    <a:pt x="25576" y="19653"/>
                  </a:lnTo>
                  <a:lnTo>
                    <a:pt x="25781" y="20280"/>
                  </a:lnTo>
                  <a:lnTo>
                    <a:pt x="25973" y="20817"/>
                  </a:lnTo>
                  <a:lnTo>
                    <a:pt x="26062" y="21035"/>
                  </a:lnTo>
                  <a:lnTo>
                    <a:pt x="26152" y="21240"/>
                  </a:lnTo>
                  <a:lnTo>
                    <a:pt x="26241" y="21419"/>
                  </a:lnTo>
                  <a:lnTo>
                    <a:pt x="26331" y="21559"/>
                  </a:lnTo>
                  <a:lnTo>
                    <a:pt x="26421" y="21675"/>
                  </a:lnTo>
                  <a:lnTo>
                    <a:pt x="26497" y="21751"/>
                  </a:lnTo>
                  <a:lnTo>
                    <a:pt x="26612" y="21815"/>
                  </a:lnTo>
                  <a:lnTo>
                    <a:pt x="26715" y="21866"/>
                  </a:lnTo>
                  <a:lnTo>
                    <a:pt x="26817" y="21905"/>
                  </a:lnTo>
                  <a:lnTo>
                    <a:pt x="26920" y="21918"/>
                  </a:lnTo>
                  <a:lnTo>
                    <a:pt x="27009" y="21905"/>
                  </a:lnTo>
                  <a:lnTo>
                    <a:pt x="27099" y="21879"/>
                  </a:lnTo>
                  <a:lnTo>
                    <a:pt x="27201" y="21841"/>
                  </a:lnTo>
                  <a:lnTo>
                    <a:pt x="27278" y="21777"/>
                  </a:lnTo>
                  <a:lnTo>
                    <a:pt x="27367" y="21713"/>
                  </a:lnTo>
                  <a:lnTo>
                    <a:pt x="27457" y="21636"/>
                  </a:lnTo>
                  <a:lnTo>
                    <a:pt x="27534" y="21547"/>
                  </a:lnTo>
                  <a:lnTo>
                    <a:pt x="27610" y="21444"/>
                  </a:lnTo>
                  <a:lnTo>
                    <a:pt x="27764" y="21214"/>
                  </a:lnTo>
                  <a:lnTo>
                    <a:pt x="27905" y="20958"/>
                  </a:lnTo>
                  <a:lnTo>
                    <a:pt x="28045" y="20702"/>
                  </a:lnTo>
                  <a:lnTo>
                    <a:pt x="28173" y="20433"/>
                  </a:lnTo>
                  <a:lnTo>
                    <a:pt x="28404" y="19922"/>
                  </a:lnTo>
                  <a:lnTo>
                    <a:pt x="28519" y="19691"/>
                  </a:lnTo>
                  <a:lnTo>
                    <a:pt x="28621" y="19499"/>
                  </a:lnTo>
                  <a:lnTo>
                    <a:pt x="28711" y="19359"/>
                  </a:lnTo>
                  <a:lnTo>
                    <a:pt x="28762" y="19295"/>
                  </a:lnTo>
                  <a:lnTo>
                    <a:pt x="28800" y="19256"/>
                  </a:lnTo>
                  <a:lnTo>
                    <a:pt x="28851" y="18617"/>
                  </a:lnTo>
                  <a:lnTo>
                    <a:pt x="28890" y="17926"/>
                  </a:lnTo>
                  <a:lnTo>
                    <a:pt x="28915" y="17184"/>
                  </a:lnTo>
                  <a:lnTo>
                    <a:pt x="28941" y="16403"/>
                  </a:lnTo>
                  <a:lnTo>
                    <a:pt x="28941" y="15597"/>
                  </a:lnTo>
                  <a:lnTo>
                    <a:pt x="28928" y="14766"/>
                  </a:lnTo>
                  <a:lnTo>
                    <a:pt x="28890" y="13934"/>
                  </a:lnTo>
                  <a:lnTo>
                    <a:pt x="28839" y="13090"/>
                  </a:lnTo>
                  <a:lnTo>
                    <a:pt x="28762" y="12258"/>
                  </a:lnTo>
                  <a:lnTo>
                    <a:pt x="28724" y="11848"/>
                  </a:lnTo>
                  <a:lnTo>
                    <a:pt x="28660" y="11439"/>
                  </a:lnTo>
                  <a:lnTo>
                    <a:pt x="28596" y="11042"/>
                  </a:lnTo>
                  <a:lnTo>
                    <a:pt x="28532" y="10646"/>
                  </a:lnTo>
                  <a:lnTo>
                    <a:pt x="28455" y="10262"/>
                  </a:lnTo>
                  <a:lnTo>
                    <a:pt x="28365" y="9891"/>
                  </a:lnTo>
                  <a:lnTo>
                    <a:pt x="28276" y="9533"/>
                  </a:lnTo>
                  <a:lnTo>
                    <a:pt x="28161" y="9174"/>
                  </a:lnTo>
                  <a:lnTo>
                    <a:pt x="28058" y="8842"/>
                  </a:lnTo>
                  <a:lnTo>
                    <a:pt x="27930" y="8522"/>
                  </a:lnTo>
                  <a:lnTo>
                    <a:pt x="27802" y="8215"/>
                  </a:lnTo>
                  <a:lnTo>
                    <a:pt x="27662" y="7921"/>
                  </a:lnTo>
                  <a:lnTo>
                    <a:pt x="27508" y="7639"/>
                  </a:lnTo>
                  <a:lnTo>
                    <a:pt x="27342" y="7383"/>
                  </a:lnTo>
                  <a:lnTo>
                    <a:pt x="27163" y="7153"/>
                  </a:lnTo>
                  <a:lnTo>
                    <a:pt x="27009" y="6948"/>
                  </a:lnTo>
                  <a:lnTo>
                    <a:pt x="27009" y="6807"/>
                  </a:lnTo>
                  <a:lnTo>
                    <a:pt x="26817" y="6411"/>
                  </a:lnTo>
                  <a:lnTo>
                    <a:pt x="26612" y="6014"/>
                  </a:lnTo>
                  <a:lnTo>
                    <a:pt x="26395" y="5630"/>
                  </a:lnTo>
                  <a:lnTo>
                    <a:pt x="26152" y="5259"/>
                  </a:lnTo>
                  <a:lnTo>
                    <a:pt x="25896" y="4901"/>
                  </a:lnTo>
                  <a:lnTo>
                    <a:pt x="25615" y="4556"/>
                  </a:lnTo>
                  <a:lnTo>
                    <a:pt x="25320" y="4223"/>
                  </a:lnTo>
                  <a:lnTo>
                    <a:pt x="25013" y="3903"/>
                  </a:lnTo>
                  <a:lnTo>
                    <a:pt x="24693" y="3596"/>
                  </a:lnTo>
                  <a:lnTo>
                    <a:pt x="24361" y="3302"/>
                  </a:lnTo>
                  <a:lnTo>
                    <a:pt x="24015" y="3020"/>
                  </a:lnTo>
                  <a:lnTo>
                    <a:pt x="23644" y="2752"/>
                  </a:lnTo>
                  <a:lnTo>
                    <a:pt x="23273" y="2496"/>
                  </a:lnTo>
                  <a:lnTo>
                    <a:pt x="22889" y="2240"/>
                  </a:lnTo>
                  <a:lnTo>
                    <a:pt x="22493" y="2010"/>
                  </a:lnTo>
                  <a:lnTo>
                    <a:pt x="22083" y="1792"/>
                  </a:lnTo>
                  <a:lnTo>
                    <a:pt x="21661" y="1587"/>
                  </a:lnTo>
                  <a:lnTo>
                    <a:pt x="21239" y="1383"/>
                  </a:lnTo>
                  <a:lnTo>
                    <a:pt x="20791" y="1204"/>
                  </a:lnTo>
                  <a:lnTo>
                    <a:pt x="20356" y="1037"/>
                  </a:lnTo>
                  <a:lnTo>
                    <a:pt x="19895" y="884"/>
                  </a:lnTo>
                  <a:lnTo>
                    <a:pt x="19435" y="730"/>
                  </a:lnTo>
                  <a:lnTo>
                    <a:pt x="18974" y="602"/>
                  </a:lnTo>
                  <a:lnTo>
                    <a:pt x="18501" y="487"/>
                  </a:lnTo>
                  <a:lnTo>
                    <a:pt x="18027" y="385"/>
                  </a:lnTo>
                  <a:lnTo>
                    <a:pt x="17541" y="282"/>
                  </a:lnTo>
                  <a:lnTo>
                    <a:pt x="17055" y="206"/>
                  </a:lnTo>
                  <a:lnTo>
                    <a:pt x="16569" y="142"/>
                  </a:lnTo>
                  <a:lnTo>
                    <a:pt x="16083" y="90"/>
                  </a:lnTo>
                  <a:lnTo>
                    <a:pt x="15584" y="52"/>
                  </a:lnTo>
                  <a:lnTo>
                    <a:pt x="15085" y="27"/>
                  </a:lnTo>
                  <a:lnTo>
                    <a:pt x="145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5;p16"/>
            <p:cNvSpPr/>
            <p:nvPr/>
          </p:nvSpPr>
          <p:spPr>
            <a:xfrm>
              <a:off x="2085750" y="3246100"/>
              <a:ext cx="361150" cy="704350"/>
            </a:xfrm>
            <a:custGeom>
              <a:avLst/>
              <a:gdLst/>
              <a:ahLst/>
              <a:cxnLst/>
              <a:rect l="l" t="t" r="r" b="b"/>
              <a:pathLst>
                <a:path w="14446" h="28174" extrusionOk="0">
                  <a:moveTo>
                    <a:pt x="12347" y="0"/>
                  </a:moveTo>
                  <a:lnTo>
                    <a:pt x="1" y="2776"/>
                  </a:lnTo>
                  <a:lnTo>
                    <a:pt x="52" y="3787"/>
                  </a:lnTo>
                  <a:lnTo>
                    <a:pt x="116" y="4811"/>
                  </a:lnTo>
                  <a:lnTo>
                    <a:pt x="193" y="5834"/>
                  </a:lnTo>
                  <a:lnTo>
                    <a:pt x="282" y="6858"/>
                  </a:lnTo>
                  <a:lnTo>
                    <a:pt x="372" y="7881"/>
                  </a:lnTo>
                  <a:lnTo>
                    <a:pt x="474" y="8905"/>
                  </a:lnTo>
                  <a:lnTo>
                    <a:pt x="704" y="10939"/>
                  </a:lnTo>
                  <a:lnTo>
                    <a:pt x="948" y="12922"/>
                  </a:lnTo>
                  <a:lnTo>
                    <a:pt x="1203" y="14841"/>
                  </a:lnTo>
                  <a:lnTo>
                    <a:pt x="1472" y="16684"/>
                  </a:lnTo>
                  <a:lnTo>
                    <a:pt x="1741" y="18424"/>
                  </a:lnTo>
                  <a:lnTo>
                    <a:pt x="1997" y="20023"/>
                  </a:lnTo>
                  <a:lnTo>
                    <a:pt x="2253" y="21482"/>
                  </a:lnTo>
                  <a:lnTo>
                    <a:pt x="2470" y="22774"/>
                  </a:lnTo>
                  <a:lnTo>
                    <a:pt x="2675" y="23887"/>
                  </a:lnTo>
                  <a:lnTo>
                    <a:pt x="2982" y="25435"/>
                  </a:lnTo>
                  <a:lnTo>
                    <a:pt x="3084" y="25998"/>
                  </a:lnTo>
                  <a:lnTo>
                    <a:pt x="3506" y="26190"/>
                  </a:lnTo>
                  <a:lnTo>
                    <a:pt x="3993" y="26408"/>
                  </a:lnTo>
                  <a:lnTo>
                    <a:pt x="4620" y="26676"/>
                  </a:lnTo>
                  <a:lnTo>
                    <a:pt x="5374" y="26971"/>
                  </a:lnTo>
                  <a:lnTo>
                    <a:pt x="5784" y="27124"/>
                  </a:lnTo>
                  <a:lnTo>
                    <a:pt x="6219" y="27278"/>
                  </a:lnTo>
                  <a:lnTo>
                    <a:pt x="6667" y="27418"/>
                  </a:lnTo>
                  <a:lnTo>
                    <a:pt x="7127" y="27559"/>
                  </a:lnTo>
                  <a:lnTo>
                    <a:pt x="7601" y="27700"/>
                  </a:lnTo>
                  <a:lnTo>
                    <a:pt x="8087" y="27815"/>
                  </a:lnTo>
                  <a:lnTo>
                    <a:pt x="8560" y="27930"/>
                  </a:lnTo>
                  <a:lnTo>
                    <a:pt x="9046" y="28020"/>
                  </a:lnTo>
                  <a:lnTo>
                    <a:pt x="9520" y="28096"/>
                  </a:lnTo>
                  <a:lnTo>
                    <a:pt x="9993" y="28148"/>
                  </a:lnTo>
                  <a:lnTo>
                    <a:pt x="10454" y="28173"/>
                  </a:lnTo>
                  <a:lnTo>
                    <a:pt x="10902" y="28173"/>
                  </a:lnTo>
                  <a:lnTo>
                    <a:pt x="11119" y="28160"/>
                  </a:lnTo>
                  <a:lnTo>
                    <a:pt x="11337" y="28148"/>
                  </a:lnTo>
                  <a:lnTo>
                    <a:pt x="11541" y="28122"/>
                  </a:lnTo>
                  <a:lnTo>
                    <a:pt x="11746" y="28084"/>
                  </a:lnTo>
                  <a:lnTo>
                    <a:pt x="11938" y="28045"/>
                  </a:lnTo>
                  <a:lnTo>
                    <a:pt x="12130" y="27994"/>
                  </a:lnTo>
                  <a:lnTo>
                    <a:pt x="12309" y="27930"/>
                  </a:lnTo>
                  <a:lnTo>
                    <a:pt x="12488" y="27853"/>
                  </a:lnTo>
                  <a:lnTo>
                    <a:pt x="12654" y="27777"/>
                  </a:lnTo>
                  <a:lnTo>
                    <a:pt x="12821" y="27687"/>
                  </a:lnTo>
                  <a:lnTo>
                    <a:pt x="12974" y="27585"/>
                  </a:lnTo>
                  <a:lnTo>
                    <a:pt x="13115" y="27469"/>
                  </a:lnTo>
                  <a:lnTo>
                    <a:pt x="13243" y="27354"/>
                  </a:lnTo>
                  <a:lnTo>
                    <a:pt x="13371" y="27214"/>
                  </a:lnTo>
                  <a:lnTo>
                    <a:pt x="13486" y="27060"/>
                  </a:lnTo>
                  <a:lnTo>
                    <a:pt x="13588" y="26907"/>
                  </a:lnTo>
                  <a:lnTo>
                    <a:pt x="13678" y="26727"/>
                  </a:lnTo>
                  <a:lnTo>
                    <a:pt x="13768" y="26548"/>
                  </a:lnTo>
                  <a:lnTo>
                    <a:pt x="13832" y="26344"/>
                  </a:lnTo>
                  <a:lnTo>
                    <a:pt x="13895" y="26139"/>
                  </a:lnTo>
                  <a:lnTo>
                    <a:pt x="13998" y="25653"/>
                  </a:lnTo>
                  <a:lnTo>
                    <a:pt x="14087" y="25128"/>
                  </a:lnTo>
                  <a:lnTo>
                    <a:pt x="14164" y="24565"/>
                  </a:lnTo>
                  <a:lnTo>
                    <a:pt x="14241" y="23977"/>
                  </a:lnTo>
                  <a:lnTo>
                    <a:pt x="14305" y="23350"/>
                  </a:lnTo>
                  <a:lnTo>
                    <a:pt x="14356" y="22697"/>
                  </a:lnTo>
                  <a:lnTo>
                    <a:pt x="14394" y="22006"/>
                  </a:lnTo>
                  <a:lnTo>
                    <a:pt x="14420" y="21303"/>
                  </a:lnTo>
                  <a:lnTo>
                    <a:pt x="14446" y="20561"/>
                  </a:lnTo>
                  <a:lnTo>
                    <a:pt x="14446" y="19793"/>
                  </a:lnTo>
                  <a:lnTo>
                    <a:pt x="14446" y="19012"/>
                  </a:lnTo>
                  <a:lnTo>
                    <a:pt x="14446" y="18206"/>
                  </a:lnTo>
                  <a:lnTo>
                    <a:pt x="14420" y="17375"/>
                  </a:lnTo>
                  <a:lnTo>
                    <a:pt x="14394" y="16530"/>
                  </a:lnTo>
                  <a:lnTo>
                    <a:pt x="14356" y="15673"/>
                  </a:lnTo>
                  <a:lnTo>
                    <a:pt x="14305" y="14790"/>
                  </a:lnTo>
                  <a:lnTo>
                    <a:pt x="14254" y="13907"/>
                  </a:lnTo>
                  <a:lnTo>
                    <a:pt x="14177" y="12999"/>
                  </a:lnTo>
                  <a:lnTo>
                    <a:pt x="14100" y="12091"/>
                  </a:lnTo>
                  <a:lnTo>
                    <a:pt x="14023" y="11170"/>
                  </a:lnTo>
                  <a:lnTo>
                    <a:pt x="13934" y="10236"/>
                  </a:lnTo>
                  <a:lnTo>
                    <a:pt x="13832" y="9302"/>
                  </a:lnTo>
                  <a:lnTo>
                    <a:pt x="13716" y="8368"/>
                  </a:lnTo>
                  <a:lnTo>
                    <a:pt x="13601" y="7421"/>
                  </a:lnTo>
                  <a:lnTo>
                    <a:pt x="13473" y="6487"/>
                  </a:lnTo>
                  <a:lnTo>
                    <a:pt x="13333" y="5540"/>
                  </a:lnTo>
                  <a:lnTo>
                    <a:pt x="13192" y="4606"/>
                  </a:lnTo>
                  <a:lnTo>
                    <a:pt x="13038" y="3672"/>
                  </a:lnTo>
                  <a:lnTo>
                    <a:pt x="12872" y="2738"/>
                  </a:lnTo>
                  <a:lnTo>
                    <a:pt x="12706" y="1817"/>
                  </a:lnTo>
                  <a:lnTo>
                    <a:pt x="12526" y="896"/>
                  </a:lnTo>
                  <a:lnTo>
                    <a:pt x="12347" y="0"/>
                  </a:lnTo>
                  <a:close/>
                </a:path>
              </a:pathLst>
            </a:custGeom>
            <a:solidFill>
              <a:srgbClr val="FFB6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46;p16"/>
            <p:cNvSpPr/>
            <p:nvPr/>
          </p:nvSpPr>
          <p:spPr>
            <a:xfrm>
              <a:off x="2085750" y="3246100"/>
              <a:ext cx="351875" cy="313150"/>
            </a:xfrm>
            <a:custGeom>
              <a:avLst/>
              <a:gdLst/>
              <a:ahLst/>
              <a:cxnLst/>
              <a:rect l="l" t="t" r="r" b="b"/>
              <a:pathLst>
                <a:path w="14075" h="12526" extrusionOk="0">
                  <a:moveTo>
                    <a:pt x="12347" y="0"/>
                  </a:moveTo>
                  <a:lnTo>
                    <a:pt x="1" y="2776"/>
                  </a:lnTo>
                  <a:lnTo>
                    <a:pt x="129" y="5297"/>
                  </a:lnTo>
                  <a:lnTo>
                    <a:pt x="257" y="7779"/>
                  </a:lnTo>
                  <a:lnTo>
                    <a:pt x="525" y="12526"/>
                  </a:lnTo>
                  <a:lnTo>
                    <a:pt x="14075" y="11963"/>
                  </a:lnTo>
                  <a:lnTo>
                    <a:pt x="13934" y="10504"/>
                  </a:lnTo>
                  <a:lnTo>
                    <a:pt x="13780" y="9020"/>
                  </a:lnTo>
                  <a:lnTo>
                    <a:pt x="13601" y="7523"/>
                  </a:lnTo>
                  <a:lnTo>
                    <a:pt x="13397" y="6013"/>
                  </a:lnTo>
                  <a:lnTo>
                    <a:pt x="13166" y="4504"/>
                  </a:lnTo>
                  <a:lnTo>
                    <a:pt x="12923" y="2994"/>
                  </a:lnTo>
                  <a:lnTo>
                    <a:pt x="12642" y="1484"/>
                  </a:lnTo>
                  <a:lnTo>
                    <a:pt x="12347" y="0"/>
                  </a:lnTo>
                  <a:close/>
                </a:path>
              </a:pathLst>
            </a:custGeom>
            <a:solidFill>
              <a:srgbClr val="D282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7;p16"/>
            <p:cNvSpPr/>
            <p:nvPr/>
          </p:nvSpPr>
          <p:spPr>
            <a:xfrm>
              <a:off x="1918475" y="2681225"/>
              <a:ext cx="576075" cy="861725"/>
            </a:xfrm>
            <a:custGeom>
              <a:avLst/>
              <a:gdLst/>
              <a:ahLst/>
              <a:cxnLst/>
              <a:rect l="l" t="t" r="r" b="b"/>
              <a:pathLst>
                <a:path w="23043" h="34469" extrusionOk="0">
                  <a:moveTo>
                    <a:pt x="12283" y="0"/>
                  </a:moveTo>
                  <a:lnTo>
                    <a:pt x="12206" y="13"/>
                  </a:lnTo>
                  <a:lnTo>
                    <a:pt x="12065" y="51"/>
                  </a:lnTo>
                  <a:lnTo>
                    <a:pt x="11899" y="128"/>
                  </a:lnTo>
                  <a:lnTo>
                    <a:pt x="11733" y="231"/>
                  </a:lnTo>
                  <a:lnTo>
                    <a:pt x="11554" y="359"/>
                  </a:lnTo>
                  <a:lnTo>
                    <a:pt x="11375" y="512"/>
                  </a:lnTo>
                  <a:lnTo>
                    <a:pt x="11183" y="704"/>
                  </a:lnTo>
                  <a:lnTo>
                    <a:pt x="10978" y="909"/>
                  </a:lnTo>
                  <a:lnTo>
                    <a:pt x="10773" y="1152"/>
                  </a:lnTo>
                  <a:lnTo>
                    <a:pt x="10556" y="1408"/>
                  </a:lnTo>
                  <a:lnTo>
                    <a:pt x="10338" y="1689"/>
                  </a:lnTo>
                  <a:lnTo>
                    <a:pt x="9890" y="2316"/>
                  </a:lnTo>
                  <a:lnTo>
                    <a:pt x="9404" y="3020"/>
                  </a:lnTo>
                  <a:lnTo>
                    <a:pt x="8918" y="3787"/>
                  </a:lnTo>
                  <a:lnTo>
                    <a:pt x="8406" y="4619"/>
                  </a:lnTo>
                  <a:lnTo>
                    <a:pt x="7894" y="5515"/>
                  </a:lnTo>
                  <a:lnTo>
                    <a:pt x="7370" y="6436"/>
                  </a:lnTo>
                  <a:lnTo>
                    <a:pt x="6833" y="7408"/>
                  </a:lnTo>
                  <a:lnTo>
                    <a:pt x="6295" y="8393"/>
                  </a:lnTo>
                  <a:lnTo>
                    <a:pt x="5771" y="9404"/>
                  </a:lnTo>
                  <a:lnTo>
                    <a:pt x="5246" y="10428"/>
                  </a:lnTo>
                  <a:lnTo>
                    <a:pt x="4222" y="12462"/>
                  </a:lnTo>
                  <a:lnTo>
                    <a:pt x="3250" y="14458"/>
                  </a:lnTo>
                  <a:lnTo>
                    <a:pt x="2367" y="16313"/>
                  </a:lnTo>
                  <a:lnTo>
                    <a:pt x="1587" y="17989"/>
                  </a:lnTo>
                  <a:lnTo>
                    <a:pt x="934" y="19396"/>
                  </a:lnTo>
                  <a:lnTo>
                    <a:pt x="435" y="20497"/>
                  </a:lnTo>
                  <a:lnTo>
                    <a:pt x="0" y="21456"/>
                  </a:lnTo>
                  <a:lnTo>
                    <a:pt x="5886" y="34468"/>
                  </a:lnTo>
                  <a:lnTo>
                    <a:pt x="23043" y="32613"/>
                  </a:lnTo>
                  <a:lnTo>
                    <a:pt x="22557" y="28979"/>
                  </a:lnTo>
                  <a:lnTo>
                    <a:pt x="22096" y="25551"/>
                  </a:lnTo>
                  <a:lnTo>
                    <a:pt x="21636" y="22352"/>
                  </a:lnTo>
                  <a:lnTo>
                    <a:pt x="21405" y="20829"/>
                  </a:lnTo>
                  <a:lnTo>
                    <a:pt x="21175" y="19358"/>
                  </a:lnTo>
                  <a:lnTo>
                    <a:pt x="20945" y="17951"/>
                  </a:lnTo>
                  <a:lnTo>
                    <a:pt x="20702" y="16582"/>
                  </a:lnTo>
                  <a:lnTo>
                    <a:pt x="20459" y="15277"/>
                  </a:lnTo>
                  <a:lnTo>
                    <a:pt x="20215" y="14023"/>
                  </a:lnTo>
                  <a:lnTo>
                    <a:pt x="19960" y="12833"/>
                  </a:lnTo>
                  <a:lnTo>
                    <a:pt x="19704" y="11681"/>
                  </a:lnTo>
                  <a:lnTo>
                    <a:pt x="19435" y="10594"/>
                  </a:lnTo>
                  <a:lnTo>
                    <a:pt x="19154" y="9558"/>
                  </a:lnTo>
                  <a:lnTo>
                    <a:pt x="18872" y="8572"/>
                  </a:lnTo>
                  <a:lnTo>
                    <a:pt x="18565" y="7638"/>
                  </a:lnTo>
                  <a:lnTo>
                    <a:pt x="18245" y="6756"/>
                  </a:lnTo>
                  <a:lnTo>
                    <a:pt x="18092" y="6333"/>
                  </a:lnTo>
                  <a:lnTo>
                    <a:pt x="17925" y="5924"/>
                  </a:lnTo>
                  <a:lnTo>
                    <a:pt x="17746" y="5527"/>
                  </a:lnTo>
                  <a:lnTo>
                    <a:pt x="17580" y="5144"/>
                  </a:lnTo>
                  <a:lnTo>
                    <a:pt x="17401" y="4773"/>
                  </a:lnTo>
                  <a:lnTo>
                    <a:pt x="17209" y="4427"/>
                  </a:lnTo>
                  <a:lnTo>
                    <a:pt x="17030" y="4082"/>
                  </a:lnTo>
                  <a:lnTo>
                    <a:pt x="16838" y="3749"/>
                  </a:lnTo>
                  <a:lnTo>
                    <a:pt x="16646" y="3429"/>
                  </a:lnTo>
                  <a:lnTo>
                    <a:pt x="16441" y="3135"/>
                  </a:lnTo>
                  <a:lnTo>
                    <a:pt x="16236" y="2841"/>
                  </a:lnTo>
                  <a:lnTo>
                    <a:pt x="16019" y="2559"/>
                  </a:lnTo>
                  <a:lnTo>
                    <a:pt x="15814" y="2290"/>
                  </a:lnTo>
                  <a:lnTo>
                    <a:pt x="15584" y="2047"/>
                  </a:lnTo>
                  <a:lnTo>
                    <a:pt x="15366" y="1804"/>
                  </a:lnTo>
                  <a:lnTo>
                    <a:pt x="15136" y="1574"/>
                  </a:lnTo>
                  <a:lnTo>
                    <a:pt x="14893" y="1369"/>
                  </a:lnTo>
                  <a:lnTo>
                    <a:pt x="14650" y="1165"/>
                  </a:lnTo>
                  <a:lnTo>
                    <a:pt x="14407" y="973"/>
                  </a:lnTo>
                  <a:lnTo>
                    <a:pt x="14151" y="806"/>
                  </a:lnTo>
                  <a:lnTo>
                    <a:pt x="13882" y="640"/>
                  </a:lnTo>
                  <a:lnTo>
                    <a:pt x="13614" y="486"/>
                  </a:lnTo>
                  <a:lnTo>
                    <a:pt x="13345" y="359"/>
                  </a:lnTo>
                  <a:lnTo>
                    <a:pt x="13063" y="231"/>
                  </a:lnTo>
                  <a:lnTo>
                    <a:pt x="12769" y="115"/>
                  </a:lnTo>
                  <a:lnTo>
                    <a:pt x="12475" y="13"/>
                  </a:lnTo>
                  <a:lnTo>
                    <a:pt x="1241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48;p16"/>
            <p:cNvSpPr/>
            <p:nvPr/>
          </p:nvSpPr>
          <p:spPr>
            <a:xfrm>
              <a:off x="701075" y="3246100"/>
              <a:ext cx="361150" cy="704350"/>
            </a:xfrm>
            <a:custGeom>
              <a:avLst/>
              <a:gdLst/>
              <a:ahLst/>
              <a:cxnLst/>
              <a:rect l="l" t="t" r="r" b="b"/>
              <a:pathLst>
                <a:path w="14446" h="28174" extrusionOk="0">
                  <a:moveTo>
                    <a:pt x="2099" y="0"/>
                  </a:moveTo>
                  <a:lnTo>
                    <a:pt x="1920" y="896"/>
                  </a:lnTo>
                  <a:lnTo>
                    <a:pt x="1741" y="1817"/>
                  </a:lnTo>
                  <a:lnTo>
                    <a:pt x="1575" y="2738"/>
                  </a:lnTo>
                  <a:lnTo>
                    <a:pt x="1408" y="3672"/>
                  </a:lnTo>
                  <a:lnTo>
                    <a:pt x="1255" y="4606"/>
                  </a:lnTo>
                  <a:lnTo>
                    <a:pt x="1114" y="5540"/>
                  </a:lnTo>
                  <a:lnTo>
                    <a:pt x="973" y="6487"/>
                  </a:lnTo>
                  <a:lnTo>
                    <a:pt x="845" y="7421"/>
                  </a:lnTo>
                  <a:lnTo>
                    <a:pt x="730" y="8368"/>
                  </a:lnTo>
                  <a:lnTo>
                    <a:pt x="615" y="9302"/>
                  </a:lnTo>
                  <a:lnTo>
                    <a:pt x="513" y="10236"/>
                  </a:lnTo>
                  <a:lnTo>
                    <a:pt x="423" y="11170"/>
                  </a:lnTo>
                  <a:lnTo>
                    <a:pt x="333" y="12091"/>
                  </a:lnTo>
                  <a:lnTo>
                    <a:pt x="270" y="12999"/>
                  </a:lnTo>
                  <a:lnTo>
                    <a:pt x="193" y="13907"/>
                  </a:lnTo>
                  <a:lnTo>
                    <a:pt x="142" y="14790"/>
                  </a:lnTo>
                  <a:lnTo>
                    <a:pt x="90" y="15673"/>
                  </a:lnTo>
                  <a:lnTo>
                    <a:pt x="52" y="16530"/>
                  </a:lnTo>
                  <a:lnTo>
                    <a:pt x="26" y="17375"/>
                  </a:lnTo>
                  <a:lnTo>
                    <a:pt x="1" y="18206"/>
                  </a:lnTo>
                  <a:lnTo>
                    <a:pt x="1" y="19012"/>
                  </a:lnTo>
                  <a:lnTo>
                    <a:pt x="1" y="19793"/>
                  </a:lnTo>
                  <a:lnTo>
                    <a:pt x="1" y="20561"/>
                  </a:lnTo>
                  <a:lnTo>
                    <a:pt x="26" y="21303"/>
                  </a:lnTo>
                  <a:lnTo>
                    <a:pt x="52" y="22006"/>
                  </a:lnTo>
                  <a:lnTo>
                    <a:pt x="90" y="22697"/>
                  </a:lnTo>
                  <a:lnTo>
                    <a:pt x="142" y="23350"/>
                  </a:lnTo>
                  <a:lnTo>
                    <a:pt x="206" y="23977"/>
                  </a:lnTo>
                  <a:lnTo>
                    <a:pt x="282" y="24565"/>
                  </a:lnTo>
                  <a:lnTo>
                    <a:pt x="359" y="25128"/>
                  </a:lnTo>
                  <a:lnTo>
                    <a:pt x="449" y="25653"/>
                  </a:lnTo>
                  <a:lnTo>
                    <a:pt x="551" y="26139"/>
                  </a:lnTo>
                  <a:lnTo>
                    <a:pt x="615" y="26344"/>
                  </a:lnTo>
                  <a:lnTo>
                    <a:pt x="679" y="26548"/>
                  </a:lnTo>
                  <a:lnTo>
                    <a:pt x="769" y="26727"/>
                  </a:lnTo>
                  <a:lnTo>
                    <a:pt x="858" y="26907"/>
                  </a:lnTo>
                  <a:lnTo>
                    <a:pt x="960" y="27060"/>
                  </a:lnTo>
                  <a:lnTo>
                    <a:pt x="1076" y="27214"/>
                  </a:lnTo>
                  <a:lnTo>
                    <a:pt x="1204" y="27354"/>
                  </a:lnTo>
                  <a:lnTo>
                    <a:pt x="1331" y="27469"/>
                  </a:lnTo>
                  <a:lnTo>
                    <a:pt x="1472" y="27585"/>
                  </a:lnTo>
                  <a:lnTo>
                    <a:pt x="1626" y="27687"/>
                  </a:lnTo>
                  <a:lnTo>
                    <a:pt x="1792" y="27777"/>
                  </a:lnTo>
                  <a:lnTo>
                    <a:pt x="1958" y="27853"/>
                  </a:lnTo>
                  <a:lnTo>
                    <a:pt x="2138" y="27930"/>
                  </a:lnTo>
                  <a:lnTo>
                    <a:pt x="2317" y="27994"/>
                  </a:lnTo>
                  <a:lnTo>
                    <a:pt x="2509" y="28045"/>
                  </a:lnTo>
                  <a:lnTo>
                    <a:pt x="2700" y="28084"/>
                  </a:lnTo>
                  <a:lnTo>
                    <a:pt x="2905" y="28122"/>
                  </a:lnTo>
                  <a:lnTo>
                    <a:pt x="3110" y="28148"/>
                  </a:lnTo>
                  <a:lnTo>
                    <a:pt x="3327" y="28160"/>
                  </a:lnTo>
                  <a:lnTo>
                    <a:pt x="3545" y="28173"/>
                  </a:lnTo>
                  <a:lnTo>
                    <a:pt x="3993" y="28173"/>
                  </a:lnTo>
                  <a:lnTo>
                    <a:pt x="4453" y="28148"/>
                  </a:lnTo>
                  <a:lnTo>
                    <a:pt x="4927" y="28096"/>
                  </a:lnTo>
                  <a:lnTo>
                    <a:pt x="5400" y="28020"/>
                  </a:lnTo>
                  <a:lnTo>
                    <a:pt x="5886" y="27930"/>
                  </a:lnTo>
                  <a:lnTo>
                    <a:pt x="6360" y="27815"/>
                  </a:lnTo>
                  <a:lnTo>
                    <a:pt x="6846" y="27700"/>
                  </a:lnTo>
                  <a:lnTo>
                    <a:pt x="7319" y="27559"/>
                  </a:lnTo>
                  <a:lnTo>
                    <a:pt x="7780" y="27418"/>
                  </a:lnTo>
                  <a:lnTo>
                    <a:pt x="8228" y="27278"/>
                  </a:lnTo>
                  <a:lnTo>
                    <a:pt x="8663" y="27124"/>
                  </a:lnTo>
                  <a:lnTo>
                    <a:pt x="9072" y="26971"/>
                  </a:lnTo>
                  <a:lnTo>
                    <a:pt x="9827" y="26676"/>
                  </a:lnTo>
                  <a:lnTo>
                    <a:pt x="10454" y="26408"/>
                  </a:lnTo>
                  <a:lnTo>
                    <a:pt x="10940" y="26190"/>
                  </a:lnTo>
                  <a:lnTo>
                    <a:pt x="11362" y="25998"/>
                  </a:lnTo>
                  <a:lnTo>
                    <a:pt x="11465" y="25435"/>
                  </a:lnTo>
                  <a:lnTo>
                    <a:pt x="11772" y="23887"/>
                  </a:lnTo>
                  <a:lnTo>
                    <a:pt x="11964" y="22774"/>
                  </a:lnTo>
                  <a:lnTo>
                    <a:pt x="12194" y="21482"/>
                  </a:lnTo>
                  <a:lnTo>
                    <a:pt x="12450" y="20023"/>
                  </a:lnTo>
                  <a:lnTo>
                    <a:pt x="12706" y="18424"/>
                  </a:lnTo>
                  <a:lnTo>
                    <a:pt x="12974" y="16684"/>
                  </a:lnTo>
                  <a:lnTo>
                    <a:pt x="13243" y="14841"/>
                  </a:lnTo>
                  <a:lnTo>
                    <a:pt x="13499" y="12922"/>
                  </a:lnTo>
                  <a:lnTo>
                    <a:pt x="13742" y="10939"/>
                  </a:lnTo>
                  <a:lnTo>
                    <a:pt x="13972" y="8905"/>
                  </a:lnTo>
                  <a:lnTo>
                    <a:pt x="14075" y="7881"/>
                  </a:lnTo>
                  <a:lnTo>
                    <a:pt x="14164" y="6858"/>
                  </a:lnTo>
                  <a:lnTo>
                    <a:pt x="14254" y="5834"/>
                  </a:lnTo>
                  <a:lnTo>
                    <a:pt x="14331" y="4811"/>
                  </a:lnTo>
                  <a:lnTo>
                    <a:pt x="14395" y="3787"/>
                  </a:lnTo>
                  <a:lnTo>
                    <a:pt x="14446" y="2776"/>
                  </a:lnTo>
                  <a:lnTo>
                    <a:pt x="2099" y="0"/>
                  </a:lnTo>
                  <a:close/>
                </a:path>
              </a:pathLst>
            </a:custGeom>
            <a:solidFill>
              <a:srgbClr val="FFB6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49;p16"/>
            <p:cNvSpPr/>
            <p:nvPr/>
          </p:nvSpPr>
          <p:spPr>
            <a:xfrm>
              <a:off x="710350" y="3246100"/>
              <a:ext cx="351875" cy="313150"/>
            </a:xfrm>
            <a:custGeom>
              <a:avLst/>
              <a:gdLst/>
              <a:ahLst/>
              <a:cxnLst/>
              <a:rect l="l" t="t" r="r" b="b"/>
              <a:pathLst>
                <a:path w="14075" h="12526" extrusionOk="0">
                  <a:moveTo>
                    <a:pt x="1728" y="0"/>
                  </a:moveTo>
                  <a:lnTo>
                    <a:pt x="1434" y="1484"/>
                  </a:lnTo>
                  <a:lnTo>
                    <a:pt x="1152" y="2994"/>
                  </a:lnTo>
                  <a:lnTo>
                    <a:pt x="909" y="4504"/>
                  </a:lnTo>
                  <a:lnTo>
                    <a:pt x="679" y="6013"/>
                  </a:lnTo>
                  <a:lnTo>
                    <a:pt x="474" y="7523"/>
                  </a:lnTo>
                  <a:lnTo>
                    <a:pt x="295" y="9020"/>
                  </a:lnTo>
                  <a:lnTo>
                    <a:pt x="142" y="10504"/>
                  </a:lnTo>
                  <a:lnTo>
                    <a:pt x="1" y="11963"/>
                  </a:lnTo>
                  <a:lnTo>
                    <a:pt x="13550" y="12526"/>
                  </a:lnTo>
                  <a:lnTo>
                    <a:pt x="13819" y="7779"/>
                  </a:lnTo>
                  <a:lnTo>
                    <a:pt x="13947" y="5297"/>
                  </a:lnTo>
                  <a:lnTo>
                    <a:pt x="14075" y="2776"/>
                  </a:lnTo>
                  <a:lnTo>
                    <a:pt x="1728" y="0"/>
                  </a:lnTo>
                  <a:close/>
                </a:path>
              </a:pathLst>
            </a:custGeom>
            <a:solidFill>
              <a:srgbClr val="D282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50;p16"/>
            <p:cNvSpPr/>
            <p:nvPr/>
          </p:nvSpPr>
          <p:spPr>
            <a:xfrm>
              <a:off x="653425" y="2681225"/>
              <a:ext cx="576100" cy="861725"/>
            </a:xfrm>
            <a:custGeom>
              <a:avLst/>
              <a:gdLst/>
              <a:ahLst/>
              <a:cxnLst/>
              <a:rect l="l" t="t" r="r" b="b"/>
              <a:pathLst>
                <a:path w="23044" h="34469" extrusionOk="0">
                  <a:moveTo>
                    <a:pt x="10633" y="0"/>
                  </a:moveTo>
                  <a:lnTo>
                    <a:pt x="10569" y="13"/>
                  </a:lnTo>
                  <a:lnTo>
                    <a:pt x="10274" y="115"/>
                  </a:lnTo>
                  <a:lnTo>
                    <a:pt x="9980" y="231"/>
                  </a:lnTo>
                  <a:lnTo>
                    <a:pt x="9699" y="359"/>
                  </a:lnTo>
                  <a:lnTo>
                    <a:pt x="9430" y="486"/>
                  </a:lnTo>
                  <a:lnTo>
                    <a:pt x="9161" y="640"/>
                  </a:lnTo>
                  <a:lnTo>
                    <a:pt x="8893" y="806"/>
                  </a:lnTo>
                  <a:lnTo>
                    <a:pt x="8637" y="973"/>
                  </a:lnTo>
                  <a:lnTo>
                    <a:pt x="8394" y="1165"/>
                  </a:lnTo>
                  <a:lnTo>
                    <a:pt x="8151" y="1369"/>
                  </a:lnTo>
                  <a:lnTo>
                    <a:pt x="7907" y="1574"/>
                  </a:lnTo>
                  <a:lnTo>
                    <a:pt x="7677" y="1804"/>
                  </a:lnTo>
                  <a:lnTo>
                    <a:pt x="7460" y="2047"/>
                  </a:lnTo>
                  <a:lnTo>
                    <a:pt x="7229" y="2290"/>
                  </a:lnTo>
                  <a:lnTo>
                    <a:pt x="7012" y="2559"/>
                  </a:lnTo>
                  <a:lnTo>
                    <a:pt x="6807" y="2841"/>
                  </a:lnTo>
                  <a:lnTo>
                    <a:pt x="6602" y="3135"/>
                  </a:lnTo>
                  <a:lnTo>
                    <a:pt x="6398" y="3429"/>
                  </a:lnTo>
                  <a:lnTo>
                    <a:pt x="6206" y="3749"/>
                  </a:lnTo>
                  <a:lnTo>
                    <a:pt x="6014" y="4082"/>
                  </a:lnTo>
                  <a:lnTo>
                    <a:pt x="5822" y="4427"/>
                  </a:lnTo>
                  <a:lnTo>
                    <a:pt x="5643" y="4773"/>
                  </a:lnTo>
                  <a:lnTo>
                    <a:pt x="5464" y="5144"/>
                  </a:lnTo>
                  <a:lnTo>
                    <a:pt x="5297" y="5527"/>
                  </a:lnTo>
                  <a:lnTo>
                    <a:pt x="5118" y="5924"/>
                  </a:lnTo>
                  <a:lnTo>
                    <a:pt x="4952" y="6333"/>
                  </a:lnTo>
                  <a:lnTo>
                    <a:pt x="4798" y="6756"/>
                  </a:lnTo>
                  <a:lnTo>
                    <a:pt x="4479" y="7638"/>
                  </a:lnTo>
                  <a:lnTo>
                    <a:pt x="4171" y="8572"/>
                  </a:lnTo>
                  <a:lnTo>
                    <a:pt x="3890" y="9558"/>
                  </a:lnTo>
                  <a:lnTo>
                    <a:pt x="3608" y="10594"/>
                  </a:lnTo>
                  <a:lnTo>
                    <a:pt x="3340" y="11681"/>
                  </a:lnTo>
                  <a:lnTo>
                    <a:pt x="3084" y="12833"/>
                  </a:lnTo>
                  <a:lnTo>
                    <a:pt x="2828" y="14023"/>
                  </a:lnTo>
                  <a:lnTo>
                    <a:pt x="2585" y="15277"/>
                  </a:lnTo>
                  <a:lnTo>
                    <a:pt x="2342" y="16582"/>
                  </a:lnTo>
                  <a:lnTo>
                    <a:pt x="2099" y="17951"/>
                  </a:lnTo>
                  <a:lnTo>
                    <a:pt x="1868" y="19358"/>
                  </a:lnTo>
                  <a:lnTo>
                    <a:pt x="1638" y="20829"/>
                  </a:lnTo>
                  <a:lnTo>
                    <a:pt x="1408" y="22352"/>
                  </a:lnTo>
                  <a:lnTo>
                    <a:pt x="947" y="25551"/>
                  </a:lnTo>
                  <a:lnTo>
                    <a:pt x="487" y="28979"/>
                  </a:lnTo>
                  <a:lnTo>
                    <a:pt x="0" y="32613"/>
                  </a:lnTo>
                  <a:lnTo>
                    <a:pt x="17158" y="34468"/>
                  </a:lnTo>
                  <a:lnTo>
                    <a:pt x="23043" y="21456"/>
                  </a:lnTo>
                  <a:lnTo>
                    <a:pt x="22608" y="20497"/>
                  </a:lnTo>
                  <a:lnTo>
                    <a:pt x="22109" y="19396"/>
                  </a:lnTo>
                  <a:lnTo>
                    <a:pt x="21457" y="17989"/>
                  </a:lnTo>
                  <a:lnTo>
                    <a:pt x="20676" y="16313"/>
                  </a:lnTo>
                  <a:lnTo>
                    <a:pt x="19793" y="14458"/>
                  </a:lnTo>
                  <a:lnTo>
                    <a:pt x="18821" y="12462"/>
                  </a:lnTo>
                  <a:lnTo>
                    <a:pt x="17797" y="10428"/>
                  </a:lnTo>
                  <a:lnTo>
                    <a:pt x="17273" y="9404"/>
                  </a:lnTo>
                  <a:lnTo>
                    <a:pt x="16736" y="8393"/>
                  </a:lnTo>
                  <a:lnTo>
                    <a:pt x="16211" y="7408"/>
                  </a:lnTo>
                  <a:lnTo>
                    <a:pt x="15674" y="6436"/>
                  </a:lnTo>
                  <a:lnTo>
                    <a:pt x="15149" y="5515"/>
                  </a:lnTo>
                  <a:lnTo>
                    <a:pt x="14637" y="4619"/>
                  </a:lnTo>
                  <a:lnTo>
                    <a:pt x="14125" y="3787"/>
                  </a:lnTo>
                  <a:lnTo>
                    <a:pt x="13639" y="3020"/>
                  </a:lnTo>
                  <a:lnTo>
                    <a:pt x="13153" y="2316"/>
                  </a:lnTo>
                  <a:lnTo>
                    <a:pt x="12705" y="1689"/>
                  </a:lnTo>
                  <a:lnTo>
                    <a:pt x="12488" y="1408"/>
                  </a:lnTo>
                  <a:lnTo>
                    <a:pt x="12270" y="1152"/>
                  </a:lnTo>
                  <a:lnTo>
                    <a:pt x="12066" y="909"/>
                  </a:lnTo>
                  <a:lnTo>
                    <a:pt x="11861" y="704"/>
                  </a:lnTo>
                  <a:lnTo>
                    <a:pt x="11669" y="512"/>
                  </a:lnTo>
                  <a:lnTo>
                    <a:pt x="11490" y="359"/>
                  </a:lnTo>
                  <a:lnTo>
                    <a:pt x="11311" y="231"/>
                  </a:lnTo>
                  <a:lnTo>
                    <a:pt x="11144" y="128"/>
                  </a:lnTo>
                  <a:lnTo>
                    <a:pt x="10978" y="51"/>
                  </a:lnTo>
                  <a:lnTo>
                    <a:pt x="10837" y="13"/>
                  </a:lnTo>
                  <a:lnTo>
                    <a:pt x="107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51;p16"/>
            <p:cNvSpPr/>
            <p:nvPr/>
          </p:nvSpPr>
          <p:spPr>
            <a:xfrm>
              <a:off x="999825" y="3415300"/>
              <a:ext cx="524600" cy="258150"/>
            </a:xfrm>
            <a:custGeom>
              <a:avLst/>
              <a:gdLst/>
              <a:ahLst/>
              <a:cxnLst/>
              <a:rect l="l" t="t" r="r" b="b"/>
              <a:pathLst>
                <a:path w="20984" h="10326" extrusionOk="0">
                  <a:moveTo>
                    <a:pt x="16301" y="0"/>
                  </a:moveTo>
                  <a:lnTo>
                    <a:pt x="474" y="2137"/>
                  </a:lnTo>
                  <a:lnTo>
                    <a:pt x="410" y="2393"/>
                  </a:lnTo>
                  <a:lnTo>
                    <a:pt x="333" y="2700"/>
                  </a:lnTo>
                  <a:lnTo>
                    <a:pt x="257" y="3084"/>
                  </a:lnTo>
                  <a:lnTo>
                    <a:pt x="167" y="3557"/>
                  </a:lnTo>
                  <a:lnTo>
                    <a:pt x="90" y="4094"/>
                  </a:lnTo>
                  <a:lnTo>
                    <a:pt x="39" y="4670"/>
                  </a:lnTo>
                  <a:lnTo>
                    <a:pt x="14" y="4977"/>
                  </a:lnTo>
                  <a:lnTo>
                    <a:pt x="1" y="5284"/>
                  </a:lnTo>
                  <a:lnTo>
                    <a:pt x="1" y="5604"/>
                  </a:lnTo>
                  <a:lnTo>
                    <a:pt x="14" y="5924"/>
                  </a:lnTo>
                  <a:lnTo>
                    <a:pt x="26" y="6244"/>
                  </a:lnTo>
                  <a:lnTo>
                    <a:pt x="65" y="6564"/>
                  </a:lnTo>
                  <a:lnTo>
                    <a:pt x="116" y="6871"/>
                  </a:lnTo>
                  <a:lnTo>
                    <a:pt x="167" y="7191"/>
                  </a:lnTo>
                  <a:lnTo>
                    <a:pt x="257" y="7485"/>
                  </a:lnTo>
                  <a:lnTo>
                    <a:pt x="346" y="7779"/>
                  </a:lnTo>
                  <a:lnTo>
                    <a:pt x="461" y="8073"/>
                  </a:lnTo>
                  <a:lnTo>
                    <a:pt x="589" y="8342"/>
                  </a:lnTo>
                  <a:lnTo>
                    <a:pt x="756" y="8598"/>
                  </a:lnTo>
                  <a:lnTo>
                    <a:pt x="922" y="8841"/>
                  </a:lnTo>
                  <a:lnTo>
                    <a:pt x="1024" y="8956"/>
                  </a:lnTo>
                  <a:lnTo>
                    <a:pt x="1127" y="9071"/>
                  </a:lnTo>
                  <a:lnTo>
                    <a:pt x="1242" y="9174"/>
                  </a:lnTo>
                  <a:lnTo>
                    <a:pt x="1357" y="9276"/>
                  </a:lnTo>
                  <a:lnTo>
                    <a:pt x="1472" y="9366"/>
                  </a:lnTo>
                  <a:lnTo>
                    <a:pt x="1613" y="9455"/>
                  </a:lnTo>
                  <a:lnTo>
                    <a:pt x="1741" y="9532"/>
                  </a:lnTo>
                  <a:lnTo>
                    <a:pt x="1882" y="9609"/>
                  </a:lnTo>
                  <a:lnTo>
                    <a:pt x="2125" y="9724"/>
                  </a:lnTo>
                  <a:lnTo>
                    <a:pt x="2419" y="9826"/>
                  </a:lnTo>
                  <a:lnTo>
                    <a:pt x="2739" y="9916"/>
                  </a:lnTo>
                  <a:lnTo>
                    <a:pt x="3097" y="10005"/>
                  </a:lnTo>
                  <a:lnTo>
                    <a:pt x="3494" y="10082"/>
                  </a:lnTo>
                  <a:lnTo>
                    <a:pt x="3916" y="10146"/>
                  </a:lnTo>
                  <a:lnTo>
                    <a:pt x="4376" y="10210"/>
                  </a:lnTo>
                  <a:lnTo>
                    <a:pt x="4863" y="10261"/>
                  </a:lnTo>
                  <a:lnTo>
                    <a:pt x="5387" y="10287"/>
                  </a:lnTo>
                  <a:lnTo>
                    <a:pt x="5925" y="10312"/>
                  </a:lnTo>
                  <a:lnTo>
                    <a:pt x="6488" y="10325"/>
                  </a:lnTo>
                  <a:lnTo>
                    <a:pt x="7076" y="10325"/>
                  </a:lnTo>
                  <a:lnTo>
                    <a:pt x="7690" y="10312"/>
                  </a:lnTo>
                  <a:lnTo>
                    <a:pt x="8317" y="10274"/>
                  </a:lnTo>
                  <a:lnTo>
                    <a:pt x="8957" y="10223"/>
                  </a:lnTo>
                  <a:lnTo>
                    <a:pt x="9622" y="10159"/>
                  </a:lnTo>
                  <a:lnTo>
                    <a:pt x="10300" y="10082"/>
                  </a:lnTo>
                  <a:lnTo>
                    <a:pt x="10978" y="9980"/>
                  </a:lnTo>
                  <a:lnTo>
                    <a:pt x="11682" y="9852"/>
                  </a:lnTo>
                  <a:lnTo>
                    <a:pt x="12386" y="9724"/>
                  </a:lnTo>
                  <a:lnTo>
                    <a:pt x="13089" y="9558"/>
                  </a:lnTo>
                  <a:lnTo>
                    <a:pt x="13806" y="9379"/>
                  </a:lnTo>
                  <a:lnTo>
                    <a:pt x="14535" y="9174"/>
                  </a:lnTo>
                  <a:lnTo>
                    <a:pt x="15252" y="8956"/>
                  </a:lnTo>
                  <a:lnTo>
                    <a:pt x="15968" y="8700"/>
                  </a:lnTo>
                  <a:lnTo>
                    <a:pt x="16685" y="8432"/>
                  </a:lnTo>
                  <a:lnTo>
                    <a:pt x="17401" y="8137"/>
                  </a:lnTo>
                  <a:lnTo>
                    <a:pt x="18105" y="7818"/>
                  </a:lnTo>
                  <a:lnTo>
                    <a:pt x="18796" y="7472"/>
                  </a:lnTo>
                  <a:lnTo>
                    <a:pt x="19487" y="7101"/>
                  </a:lnTo>
                  <a:lnTo>
                    <a:pt x="20165" y="6692"/>
                  </a:lnTo>
                  <a:lnTo>
                    <a:pt x="20497" y="6487"/>
                  </a:lnTo>
                  <a:lnTo>
                    <a:pt x="20830" y="6269"/>
                  </a:lnTo>
                  <a:lnTo>
                    <a:pt x="20881" y="6231"/>
                  </a:lnTo>
                  <a:lnTo>
                    <a:pt x="20920" y="6180"/>
                  </a:lnTo>
                  <a:lnTo>
                    <a:pt x="20945" y="6129"/>
                  </a:lnTo>
                  <a:lnTo>
                    <a:pt x="20971" y="6065"/>
                  </a:lnTo>
                  <a:lnTo>
                    <a:pt x="20984" y="6001"/>
                  </a:lnTo>
                  <a:lnTo>
                    <a:pt x="20984" y="5937"/>
                  </a:lnTo>
                  <a:lnTo>
                    <a:pt x="20971" y="5783"/>
                  </a:lnTo>
                  <a:lnTo>
                    <a:pt x="20920" y="5604"/>
                  </a:lnTo>
                  <a:lnTo>
                    <a:pt x="20843" y="5399"/>
                  </a:lnTo>
                  <a:lnTo>
                    <a:pt x="20728" y="5195"/>
                  </a:lnTo>
                  <a:lnTo>
                    <a:pt x="20600" y="4964"/>
                  </a:lnTo>
                  <a:lnTo>
                    <a:pt x="20459" y="4721"/>
                  </a:lnTo>
                  <a:lnTo>
                    <a:pt x="20293" y="4478"/>
                  </a:lnTo>
                  <a:lnTo>
                    <a:pt x="20101" y="4210"/>
                  </a:lnTo>
                  <a:lnTo>
                    <a:pt x="19896" y="3941"/>
                  </a:lnTo>
                  <a:lnTo>
                    <a:pt x="19461" y="3404"/>
                  </a:lnTo>
                  <a:lnTo>
                    <a:pt x="19000" y="2841"/>
                  </a:lnTo>
                  <a:lnTo>
                    <a:pt x="18514" y="2303"/>
                  </a:lnTo>
                  <a:lnTo>
                    <a:pt x="18041" y="1779"/>
                  </a:lnTo>
                  <a:lnTo>
                    <a:pt x="17580" y="1292"/>
                  </a:lnTo>
                  <a:lnTo>
                    <a:pt x="17171" y="870"/>
                  </a:lnTo>
                  <a:lnTo>
                    <a:pt x="16544" y="231"/>
                  </a:lnTo>
                  <a:lnTo>
                    <a:pt x="1630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52;p16"/>
            <p:cNvSpPr/>
            <p:nvPr/>
          </p:nvSpPr>
          <p:spPr>
            <a:xfrm>
              <a:off x="703650" y="3516700"/>
              <a:ext cx="1152475" cy="449100"/>
            </a:xfrm>
            <a:custGeom>
              <a:avLst/>
              <a:gdLst/>
              <a:ahLst/>
              <a:cxnLst/>
              <a:rect l="l" t="t" r="r" b="b"/>
              <a:pathLst>
                <a:path w="46099" h="17964" extrusionOk="0">
                  <a:moveTo>
                    <a:pt x="46098" y="0"/>
                  </a:moveTo>
                  <a:lnTo>
                    <a:pt x="1292" y="6410"/>
                  </a:lnTo>
                  <a:lnTo>
                    <a:pt x="1126" y="6858"/>
                  </a:lnTo>
                  <a:lnTo>
                    <a:pt x="947" y="7370"/>
                  </a:lnTo>
                  <a:lnTo>
                    <a:pt x="742" y="8060"/>
                  </a:lnTo>
                  <a:lnTo>
                    <a:pt x="627" y="8444"/>
                  </a:lnTo>
                  <a:lnTo>
                    <a:pt x="525" y="8867"/>
                  </a:lnTo>
                  <a:lnTo>
                    <a:pt x="410" y="9302"/>
                  </a:lnTo>
                  <a:lnTo>
                    <a:pt x="307" y="9762"/>
                  </a:lnTo>
                  <a:lnTo>
                    <a:pt x="218" y="10248"/>
                  </a:lnTo>
                  <a:lnTo>
                    <a:pt x="141" y="10747"/>
                  </a:lnTo>
                  <a:lnTo>
                    <a:pt x="77" y="11246"/>
                  </a:lnTo>
                  <a:lnTo>
                    <a:pt x="26" y="11758"/>
                  </a:lnTo>
                  <a:lnTo>
                    <a:pt x="0" y="12283"/>
                  </a:lnTo>
                  <a:lnTo>
                    <a:pt x="0" y="12794"/>
                  </a:lnTo>
                  <a:lnTo>
                    <a:pt x="13" y="13306"/>
                  </a:lnTo>
                  <a:lnTo>
                    <a:pt x="39" y="13562"/>
                  </a:lnTo>
                  <a:lnTo>
                    <a:pt x="64" y="13805"/>
                  </a:lnTo>
                  <a:lnTo>
                    <a:pt x="103" y="14048"/>
                  </a:lnTo>
                  <a:lnTo>
                    <a:pt x="154" y="14291"/>
                  </a:lnTo>
                  <a:lnTo>
                    <a:pt x="205" y="14534"/>
                  </a:lnTo>
                  <a:lnTo>
                    <a:pt x="269" y="14778"/>
                  </a:lnTo>
                  <a:lnTo>
                    <a:pt x="333" y="15008"/>
                  </a:lnTo>
                  <a:lnTo>
                    <a:pt x="410" y="15225"/>
                  </a:lnTo>
                  <a:lnTo>
                    <a:pt x="512" y="15456"/>
                  </a:lnTo>
                  <a:lnTo>
                    <a:pt x="602" y="15660"/>
                  </a:lnTo>
                  <a:lnTo>
                    <a:pt x="717" y="15878"/>
                  </a:lnTo>
                  <a:lnTo>
                    <a:pt x="845" y="16070"/>
                  </a:lnTo>
                  <a:lnTo>
                    <a:pt x="973" y="16262"/>
                  </a:lnTo>
                  <a:lnTo>
                    <a:pt x="1126" y="16454"/>
                  </a:lnTo>
                  <a:lnTo>
                    <a:pt x="1280" y="16633"/>
                  </a:lnTo>
                  <a:lnTo>
                    <a:pt x="1446" y="16799"/>
                  </a:lnTo>
                  <a:lnTo>
                    <a:pt x="1625" y="16953"/>
                  </a:lnTo>
                  <a:lnTo>
                    <a:pt x="1830" y="17106"/>
                  </a:lnTo>
                  <a:lnTo>
                    <a:pt x="2035" y="17247"/>
                  </a:lnTo>
                  <a:lnTo>
                    <a:pt x="2265" y="17375"/>
                  </a:lnTo>
                  <a:lnTo>
                    <a:pt x="2495" y="17490"/>
                  </a:lnTo>
                  <a:lnTo>
                    <a:pt x="2751" y="17592"/>
                  </a:lnTo>
                  <a:lnTo>
                    <a:pt x="3020" y="17695"/>
                  </a:lnTo>
                  <a:lnTo>
                    <a:pt x="3301" y="17771"/>
                  </a:lnTo>
                  <a:lnTo>
                    <a:pt x="3595" y="17835"/>
                  </a:lnTo>
                  <a:lnTo>
                    <a:pt x="3902" y="17899"/>
                  </a:lnTo>
                  <a:lnTo>
                    <a:pt x="4261" y="17938"/>
                  </a:lnTo>
                  <a:lnTo>
                    <a:pt x="4657" y="17963"/>
                  </a:lnTo>
                  <a:lnTo>
                    <a:pt x="5566" y="17963"/>
                  </a:lnTo>
                  <a:lnTo>
                    <a:pt x="6065" y="17938"/>
                  </a:lnTo>
                  <a:lnTo>
                    <a:pt x="6602" y="17887"/>
                  </a:lnTo>
                  <a:lnTo>
                    <a:pt x="7165" y="17835"/>
                  </a:lnTo>
                  <a:lnTo>
                    <a:pt x="7754" y="17759"/>
                  </a:lnTo>
                  <a:lnTo>
                    <a:pt x="8381" y="17682"/>
                  </a:lnTo>
                  <a:lnTo>
                    <a:pt x="9020" y="17579"/>
                  </a:lnTo>
                  <a:lnTo>
                    <a:pt x="9698" y="17464"/>
                  </a:lnTo>
                  <a:lnTo>
                    <a:pt x="10402" y="17336"/>
                  </a:lnTo>
                  <a:lnTo>
                    <a:pt x="11861" y="17055"/>
                  </a:lnTo>
                  <a:lnTo>
                    <a:pt x="13396" y="16735"/>
                  </a:lnTo>
                  <a:lnTo>
                    <a:pt x="15008" y="16364"/>
                  </a:lnTo>
                  <a:lnTo>
                    <a:pt x="16671" y="15967"/>
                  </a:lnTo>
                  <a:lnTo>
                    <a:pt x="18386" y="15545"/>
                  </a:lnTo>
                  <a:lnTo>
                    <a:pt x="20126" y="15085"/>
                  </a:lnTo>
                  <a:lnTo>
                    <a:pt x="21891" y="14611"/>
                  </a:lnTo>
                  <a:lnTo>
                    <a:pt x="23683" y="14125"/>
                  </a:lnTo>
                  <a:lnTo>
                    <a:pt x="25461" y="13626"/>
                  </a:lnTo>
                  <a:lnTo>
                    <a:pt x="27227" y="13114"/>
                  </a:lnTo>
                  <a:lnTo>
                    <a:pt x="28979" y="12602"/>
                  </a:lnTo>
                  <a:lnTo>
                    <a:pt x="30694" y="12091"/>
                  </a:lnTo>
                  <a:lnTo>
                    <a:pt x="33995" y="11093"/>
                  </a:lnTo>
                  <a:lnTo>
                    <a:pt x="37027" y="10146"/>
                  </a:lnTo>
                  <a:lnTo>
                    <a:pt x="39701" y="9289"/>
                  </a:lnTo>
                  <a:lnTo>
                    <a:pt x="41953" y="8572"/>
                  </a:lnTo>
                  <a:lnTo>
                    <a:pt x="43655" y="8009"/>
                  </a:lnTo>
                  <a:lnTo>
                    <a:pt x="45126" y="7510"/>
                  </a:lnTo>
                  <a:lnTo>
                    <a:pt x="46098" y="0"/>
                  </a:lnTo>
                  <a:close/>
                </a:path>
              </a:pathLst>
            </a:custGeom>
            <a:solidFill>
              <a:srgbClr val="FFB6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53;p16"/>
            <p:cNvSpPr/>
            <p:nvPr/>
          </p:nvSpPr>
          <p:spPr>
            <a:xfrm>
              <a:off x="1609800" y="3468700"/>
              <a:ext cx="523325" cy="218175"/>
            </a:xfrm>
            <a:custGeom>
              <a:avLst/>
              <a:gdLst/>
              <a:ahLst/>
              <a:cxnLst/>
              <a:rect l="l" t="t" r="r" b="b"/>
              <a:pathLst>
                <a:path w="20933" h="8727" extrusionOk="0">
                  <a:moveTo>
                    <a:pt x="20446" y="1"/>
                  </a:moveTo>
                  <a:lnTo>
                    <a:pt x="19499" y="39"/>
                  </a:lnTo>
                  <a:lnTo>
                    <a:pt x="18425" y="90"/>
                  </a:lnTo>
                  <a:lnTo>
                    <a:pt x="17030" y="167"/>
                  </a:lnTo>
                  <a:lnTo>
                    <a:pt x="15392" y="270"/>
                  </a:lnTo>
                  <a:lnTo>
                    <a:pt x="13563" y="398"/>
                  </a:lnTo>
                  <a:lnTo>
                    <a:pt x="11631" y="577"/>
                  </a:lnTo>
                  <a:lnTo>
                    <a:pt x="10633" y="666"/>
                  </a:lnTo>
                  <a:lnTo>
                    <a:pt x="9635" y="781"/>
                  </a:lnTo>
                  <a:lnTo>
                    <a:pt x="8650" y="897"/>
                  </a:lnTo>
                  <a:lnTo>
                    <a:pt x="7677" y="1024"/>
                  </a:lnTo>
                  <a:lnTo>
                    <a:pt x="6718" y="1165"/>
                  </a:lnTo>
                  <a:lnTo>
                    <a:pt x="5797" y="1319"/>
                  </a:lnTo>
                  <a:lnTo>
                    <a:pt x="4901" y="1472"/>
                  </a:lnTo>
                  <a:lnTo>
                    <a:pt x="4069" y="1651"/>
                  </a:lnTo>
                  <a:lnTo>
                    <a:pt x="3276" y="1831"/>
                  </a:lnTo>
                  <a:lnTo>
                    <a:pt x="2918" y="1933"/>
                  </a:lnTo>
                  <a:lnTo>
                    <a:pt x="2560" y="2035"/>
                  </a:lnTo>
                  <a:lnTo>
                    <a:pt x="2227" y="2138"/>
                  </a:lnTo>
                  <a:lnTo>
                    <a:pt x="1907" y="2253"/>
                  </a:lnTo>
                  <a:lnTo>
                    <a:pt x="1613" y="2355"/>
                  </a:lnTo>
                  <a:lnTo>
                    <a:pt x="1344" y="2470"/>
                  </a:lnTo>
                  <a:lnTo>
                    <a:pt x="1088" y="2585"/>
                  </a:lnTo>
                  <a:lnTo>
                    <a:pt x="858" y="2713"/>
                  </a:lnTo>
                  <a:lnTo>
                    <a:pt x="666" y="2841"/>
                  </a:lnTo>
                  <a:lnTo>
                    <a:pt x="487" y="2969"/>
                  </a:lnTo>
                  <a:lnTo>
                    <a:pt x="333" y="3097"/>
                  </a:lnTo>
                  <a:lnTo>
                    <a:pt x="205" y="3238"/>
                  </a:lnTo>
                  <a:lnTo>
                    <a:pt x="103" y="3379"/>
                  </a:lnTo>
                  <a:lnTo>
                    <a:pt x="39" y="3519"/>
                  </a:lnTo>
                  <a:lnTo>
                    <a:pt x="14" y="3596"/>
                  </a:lnTo>
                  <a:lnTo>
                    <a:pt x="1" y="3660"/>
                  </a:lnTo>
                  <a:lnTo>
                    <a:pt x="1" y="3737"/>
                  </a:lnTo>
                  <a:lnTo>
                    <a:pt x="1" y="3814"/>
                  </a:lnTo>
                  <a:lnTo>
                    <a:pt x="14" y="3890"/>
                  </a:lnTo>
                  <a:lnTo>
                    <a:pt x="26" y="3967"/>
                  </a:lnTo>
                  <a:lnTo>
                    <a:pt x="90" y="4133"/>
                  </a:lnTo>
                  <a:lnTo>
                    <a:pt x="269" y="4479"/>
                  </a:lnTo>
                  <a:lnTo>
                    <a:pt x="461" y="4812"/>
                  </a:lnTo>
                  <a:lnTo>
                    <a:pt x="666" y="5131"/>
                  </a:lnTo>
                  <a:lnTo>
                    <a:pt x="884" y="5426"/>
                  </a:lnTo>
                  <a:lnTo>
                    <a:pt x="1114" y="5707"/>
                  </a:lnTo>
                  <a:lnTo>
                    <a:pt x="1357" y="5976"/>
                  </a:lnTo>
                  <a:lnTo>
                    <a:pt x="1613" y="6232"/>
                  </a:lnTo>
                  <a:lnTo>
                    <a:pt x="1869" y="6475"/>
                  </a:lnTo>
                  <a:lnTo>
                    <a:pt x="2150" y="6705"/>
                  </a:lnTo>
                  <a:lnTo>
                    <a:pt x="2432" y="6910"/>
                  </a:lnTo>
                  <a:lnTo>
                    <a:pt x="2713" y="7115"/>
                  </a:lnTo>
                  <a:lnTo>
                    <a:pt x="3020" y="7294"/>
                  </a:lnTo>
                  <a:lnTo>
                    <a:pt x="3327" y="7460"/>
                  </a:lnTo>
                  <a:lnTo>
                    <a:pt x="3634" y="7626"/>
                  </a:lnTo>
                  <a:lnTo>
                    <a:pt x="3954" y="7767"/>
                  </a:lnTo>
                  <a:lnTo>
                    <a:pt x="4287" y="7908"/>
                  </a:lnTo>
                  <a:lnTo>
                    <a:pt x="4619" y="8036"/>
                  </a:lnTo>
                  <a:lnTo>
                    <a:pt x="4965" y="8138"/>
                  </a:lnTo>
                  <a:lnTo>
                    <a:pt x="5310" y="8240"/>
                  </a:lnTo>
                  <a:lnTo>
                    <a:pt x="5656" y="8343"/>
                  </a:lnTo>
                  <a:lnTo>
                    <a:pt x="6014" y="8420"/>
                  </a:lnTo>
                  <a:lnTo>
                    <a:pt x="6372" y="8484"/>
                  </a:lnTo>
                  <a:lnTo>
                    <a:pt x="6731" y="8548"/>
                  </a:lnTo>
                  <a:lnTo>
                    <a:pt x="7102" y="8599"/>
                  </a:lnTo>
                  <a:lnTo>
                    <a:pt x="7473" y="8637"/>
                  </a:lnTo>
                  <a:lnTo>
                    <a:pt x="7844" y="8675"/>
                  </a:lnTo>
                  <a:lnTo>
                    <a:pt x="8215" y="8701"/>
                  </a:lnTo>
                  <a:lnTo>
                    <a:pt x="8586" y="8714"/>
                  </a:lnTo>
                  <a:lnTo>
                    <a:pt x="9328" y="8727"/>
                  </a:lnTo>
                  <a:lnTo>
                    <a:pt x="10083" y="8714"/>
                  </a:lnTo>
                  <a:lnTo>
                    <a:pt x="10825" y="8675"/>
                  </a:lnTo>
                  <a:lnTo>
                    <a:pt x="11567" y="8611"/>
                  </a:lnTo>
                  <a:lnTo>
                    <a:pt x="12283" y="8522"/>
                  </a:lnTo>
                  <a:lnTo>
                    <a:pt x="13000" y="8420"/>
                  </a:lnTo>
                  <a:lnTo>
                    <a:pt x="13691" y="8304"/>
                  </a:lnTo>
                  <a:lnTo>
                    <a:pt x="14369" y="8164"/>
                  </a:lnTo>
                  <a:lnTo>
                    <a:pt x="15009" y="8023"/>
                  </a:lnTo>
                  <a:lnTo>
                    <a:pt x="15623" y="7869"/>
                  </a:lnTo>
                  <a:lnTo>
                    <a:pt x="16211" y="7716"/>
                  </a:lnTo>
                  <a:lnTo>
                    <a:pt x="16761" y="7562"/>
                  </a:lnTo>
                  <a:lnTo>
                    <a:pt x="17260" y="7409"/>
                  </a:lnTo>
                  <a:lnTo>
                    <a:pt x="17721" y="7243"/>
                  </a:lnTo>
                  <a:lnTo>
                    <a:pt x="18143" y="7102"/>
                  </a:lnTo>
                  <a:lnTo>
                    <a:pt x="18514" y="6961"/>
                  </a:lnTo>
                  <a:lnTo>
                    <a:pt x="18821" y="6820"/>
                  </a:lnTo>
                  <a:lnTo>
                    <a:pt x="19077" y="6705"/>
                  </a:lnTo>
                  <a:lnTo>
                    <a:pt x="19218" y="6628"/>
                  </a:lnTo>
                  <a:lnTo>
                    <a:pt x="19359" y="6552"/>
                  </a:lnTo>
                  <a:lnTo>
                    <a:pt x="19487" y="6462"/>
                  </a:lnTo>
                  <a:lnTo>
                    <a:pt x="19602" y="6372"/>
                  </a:lnTo>
                  <a:lnTo>
                    <a:pt x="19832" y="6181"/>
                  </a:lnTo>
                  <a:lnTo>
                    <a:pt x="20037" y="5963"/>
                  </a:lnTo>
                  <a:lnTo>
                    <a:pt x="20203" y="5746"/>
                  </a:lnTo>
                  <a:lnTo>
                    <a:pt x="20357" y="5502"/>
                  </a:lnTo>
                  <a:lnTo>
                    <a:pt x="20497" y="5259"/>
                  </a:lnTo>
                  <a:lnTo>
                    <a:pt x="20612" y="5003"/>
                  </a:lnTo>
                  <a:lnTo>
                    <a:pt x="20702" y="4735"/>
                  </a:lnTo>
                  <a:lnTo>
                    <a:pt x="20779" y="4453"/>
                  </a:lnTo>
                  <a:lnTo>
                    <a:pt x="20843" y="4185"/>
                  </a:lnTo>
                  <a:lnTo>
                    <a:pt x="20881" y="3903"/>
                  </a:lnTo>
                  <a:lnTo>
                    <a:pt x="20920" y="3609"/>
                  </a:lnTo>
                  <a:lnTo>
                    <a:pt x="20932" y="3327"/>
                  </a:lnTo>
                  <a:lnTo>
                    <a:pt x="20932" y="3046"/>
                  </a:lnTo>
                  <a:lnTo>
                    <a:pt x="20932" y="2764"/>
                  </a:lnTo>
                  <a:lnTo>
                    <a:pt x="20920" y="2496"/>
                  </a:lnTo>
                  <a:lnTo>
                    <a:pt x="20894" y="2227"/>
                  </a:lnTo>
                  <a:lnTo>
                    <a:pt x="20843" y="1715"/>
                  </a:lnTo>
                  <a:lnTo>
                    <a:pt x="20766" y="1242"/>
                  </a:lnTo>
                  <a:lnTo>
                    <a:pt x="20676" y="833"/>
                  </a:lnTo>
                  <a:lnTo>
                    <a:pt x="20587" y="487"/>
                  </a:lnTo>
                  <a:lnTo>
                    <a:pt x="20523" y="231"/>
                  </a:lnTo>
                  <a:lnTo>
                    <a:pt x="2044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54;p16"/>
            <p:cNvSpPr/>
            <p:nvPr/>
          </p:nvSpPr>
          <p:spPr>
            <a:xfrm>
              <a:off x="1403825" y="3417525"/>
              <a:ext cx="1042450" cy="549875"/>
            </a:xfrm>
            <a:custGeom>
              <a:avLst/>
              <a:gdLst/>
              <a:ahLst/>
              <a:cxnLst/>
              <a:rect l="l" t="t" r="r" b="b"/>
              <a:pathLst>
                <a:path w="41698" h="21995" extrusionOk="0">
                  <a:moveTo>
                    <a:pt x="0" y="1"/>
                  </a:moveTo>
                  <a:lnTo>
                    <a:pt x="960" y="7524"/>
                  </a:lnTo>
                  <a:lnTo>
                    <a:pt x="2226" y="8176"/>
                  </a:lnTo>
                  <a:lnTo>
                    <a:pt x="3685" y="8931"/>
                  </a:lnTo>
                  <a:lnTo>
                    <a:pt x="5604" y="9904"/>
                  </a:lnTo>
                  <a:lnTo>
                    <a:pt x="7907" y="11055"/>
                  </a:lnTo>
                  <a:lnTo>
                    <a:pt x="10543" y="12335"/>
                  </a:lnTo>
                  <a:lnTo>
                    <a:pt x="11950" y="13000"/>
                  </a:lnTo>
                  <a:lnTo>
                    <a:pt x="13409" y="13691"/>
                  </a:lnTo>
                  <a:lnTo>
                    <a:pt x="14906" y="14382"/>
                  </a:lnTo>
                  <a:lnTo>
                    <a:pt x="16454" y="15085"/>
                  </a:lnTo>
                  <a:lnTo>
                    <a:pt x="18015" y="15776"/>
                  </a:lnTo>
                  <a:lnTo>
                    <a:pt x="19588" y="16467"/>
                  </a:lnTo>
                  <a:lnTo>
                    <a:pt x="21175" y="17132"/>
                  </a:lnTo>
                  <a:lnTo>
                    <a:pt x="22761" y="17785"/>
                  </a:lnTo>
                  <a:lnTo>
                    <a:pt x="24322" y="18412"/>
                  </a:lnTo>
                  <a:lnTo>
                    <a:pt x="25883" y="19013"/>
                  </a:lnTo>
                  <a:lnTo>
                    <a:pt x="27406" y="19563"/>
                  </a:lnTo>
                  <a:lnTo>
                    <a:pt x="28890" y="20088"/>
                  </a:lnTo>
                  <a:lnTo>
                    <a:pt x="29606" y="20318"/>
                  </a:lnTo>
                  <a:lnTo>
                    <a:pt x="30323" y="20549"/>
                  </a:lnTo>
                  <a:lnTo>
                    <a:pt x="31027" y="20766"/>
                  </a:lnTo>
                  <a:lnTo>
                    <a:pt x="31705" y="20958"/>
                  </a:lnTo>
                  <a:lnTo>
                    <a:pt x="32370" y="21150"/>
                  </a:lnTo>
                  <a:lnTo>
                    <a:pt x="33022" y="21316"/>
                  </a:lnTo>
                  <a:lnTo>
                    <a:pt x="33649" y="21470"/>
                  </a:lnTo>
                  <a:lnTo>
                    <a:pt x="34264" y="21598"/>
                  </a:lnTo>
                  <a:lnTo>
                    <a:pt x="34852" y="21713"/>
                  </a:lnTo>
                  <a:lnTo>
                    <a:pt x="35428" y="21815"/>
                  </a:lnTo>
                  <a:lnTo>
                    <a:pt x="35965" y="21892"/>
                  </a:lnTo>
                  <a:lnTo>
                    <a:pt x="36490" y="21943"/>
                  </a:lnTo>
                  <a:lnTo>
                    <a:pt x="36989" y="21981"/>
                  </a:lnTo>
                  <a:lnTo>
                    <a:pt x="37462" y="21994"/>
                  </a:lnTo>
                  <a:lnTo>
                    <a:pt x="37897" y="21994"/>
                  </a:lnTo>
                  <a:lnTo>
                    <a:pt x="38307" y="21956"/>
                  </a:lnTo>
                  <a:lnTo>
                    <a:pt x="38562" y="21930"/>
                  </a:lnTo>
                  <a:lnTo>
                    <a:pt x="38793" y="21879"/>
                  </a:lnTo>
                  <a:lnTo>
                    <a:pt x="39023" y="21815"/>
                  </a:lnTo>
                  <a:lnTo>
                    <a:pt x="39228" y="21738"/>
                  </a:lnTo>
                  <a:lnTo>
                    <a:pt x="39432" y="21649"/>
                  </a:lnTo>
                  <a:lnTo>
                    <a:pt x="39624" y="21546"/>
                  </a:lnTo>
                  <a:lnTo>
                    <a:pt x="39803" y="21431"/>
                  </a:lnTo>
                  <a:lnTo>
                    <a:pt x="39970" y="21316"/>
                  </a:lnTo>
                  <a:lnTo>
                    <a:pt x="40136" y="21175"/>
                  </a:lnTo>
                  <a:lnTo>
                    <a:pt x="40290" y="21035"/>
                  </a:lnTo>
                  <a:lnTo>
                    <a:pt x="40430" y="20868"/>
                  </a:lnTo>
                  <a:lnTo>
                    <a:pt x="40558" y="20702"/>
                  </a:lnTo>
                  <a:lnTo>
                    <a:pt x="40686" y="20536"/>
                  </a:lnTo>
                  <a:lnTo>
                    <a:pt x="40801" y="20344"/>
                  </a:lnTo>
                  <a:lnTo>
                    <a:pt x="40904" y="20152"/>
                  </a:lnTo>
                  <a:lnTo>
                    <a:pt x="41006" y="19947"/>
                  </a:lnTo>
                  <a:lnTo>
                    <a:pt x="41096" y="19742"/>
                  </a:lnTo>
                  <a:lnTo>
                    <a:pt x="41185" y="19525"/>
                  </a:lnTo>
                  <a:lnTo>
                    <a:pt x="41262" y="19307"/>
                  </a:lnTo>
                  <a:lnTo>
                    <a:pt x="41326" y="19077"/>
                  </a:lnTo>
                  <a:lnTo>
                    <a:pt x="41390" y="18847"/>
                  </a:lnTo>
                  <a:lnTo>
                    <a:pt x="41441" y="18617"/>
                  </a:lnTo>
                  <a:lnTo>
                    <a:pt x="41544" y="18130"/>
                  </a:lnTo>
                  <a:lnTo>
                    <a:pt x="41608" y="17619"/>
                  </a:lnTo>
                  <a:lnTo>
                    <a:pt x="41659" y="17120"/>
                  </a:lnTo>
                  <a:lnTo>
                    <a:pt x="41684" y="16595"/>
                  </a:lnTo>
                  <a:lnTo>
                    <a:pt x="41697" y="16083"/>
                  </a:lnTo>
                  <a:lnTo>
                    <a:pt x="41697" y="15559"/>
                  </a:lnTo>
                  <a:lnTo>
                    <a:pt x="41671" y="15047"/>
                  </a:lnTo>
                  <a:lnTo>
                    <a:pt x="41646" y="14548"/>
                  </a:lnTo>
                  <a:lnTo>
                    <a:pt x="41608" y="14062"/>
                  </a:lnTo>
                  <a:lnTo>
                    <a:pt x="41556" y="13588"/>
                  </a:lnTo>
                  <a:lnTo>
                    <a:pt x="41492" y="13141"/>
                  </a:lnTo>
                  <a:lnTo>
                    <a:pt x="41377" y="12309"/>
                  </a:lnTo>
                  <a:lnTo>
                    <a:pt x="41262" y="11618"/>
                  </a:lnTo>
                  <a:lnTo>
                    <a:pt x="41160" y="11081"/>
                  </a:lnTo>
                  <a:lnTo>
                    <a:pt x="41057" y="1062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B6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55;p16"/>
            <p:cNvSpPr/>
            <p:nvPr/>
          </p:nvSpPr>
          <p:spPr>
            <a:xfrm>
              <a:off x="1336650" y="3417525"/>
              <a:ext cx="420950" cy="321800"/>
            </a:xfrm>
            <a:custGeom>
              <a:avLst/>
              <a:gdLst/>
              <a:ahLst/>
              <a:cxnLst/>
              <a:rect l="l" t="t" r="r" b="b"/>
              <a:pathLst>
                <a:path w="16838" h="12872" extrusionOk="0">
                  <a:moveTo>
                    <a:pt x="2687" y="1"/>
                  </a:moveTo>
                  <a:lnTo>
                    <a:pt x="0" y="6974"/>
                  </a:lnTo>
                  <a:lnTo>
                    <a:pt x="12692" y="12872"/>
                  </a:lnTo>
                  <a:lnTo>
                    <a:pt x="16838" y="3033"/>
                  </a:lnTo>
                  <a:lnTo>
                    <a:pt x="268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" name="Google Shape;329;p19"/>
          <p:cNvGrpSpPr/>
          <p:nvPr/>
        </p:nvGrpSpPr>
        <p:grpSpPr>
          <a:xfrm>
            <a:off x="6682901" y="1287744"/>
            <a:ext cx="1915448" cy="3351530"/>
            <a:chOff x="947575" y="1475013"/>
            <a:chExt cx="2135400" cy="3668475"/>
          </a:xfrm>
        </p:grpSpPr>
        <p:sp>
          <p:nvSpPr>
            <p:cNvPr id="37" name="Google Shape;330;p19"/>
            <p:cNvSpPr/>
            <p:nvPr/>
          </p:nvSpPr>
          <p:spPr>
            <a:xfrm>
              <a:off x="1449425" y="1722588"/>
              <a:ext cx="1131675" cy="961525"/>
            </a:xfrm>
            <a:custGeom>
              <a:avLst/>
              <a:gdLst/>
              <a:ahLst/>
              <a:cxnLst/>
              <a:rect l="l" t="t" r="r" b="b"/>
              <a:pathLst>
                <a:path w="45267" h="38461" extrusionOk="0">
                  <a:moveTo>
                    <a:pt x="8010" y="1"/>
                  </a:moveTo>
                  <a:lnTo>
                    <a:pt x="7114" y="2189"/>
                  </a:lnTo>
                  <a:lnTo>
                    <a:pt x="6193" y="4376"/>
                  </a:lnTo>
                  <a:lnTo>
                    <a:pt x="5272" y="6577"/>
                  </a:lnTo>
                  <a:lnTo>
                    <a:pt x="4351" y="8778"/>
                  </a:lnTo>
                  <a:lnTo>
                    <a:pt x="3455" y="10978"/>
                  </a:lnTo>
                  <a:lnTo>
                    <a:pt x="3007" y="12079"/>
                  </a:lnTo>
                  <a:lnTo>
                    <a:pt x="2585" y="13192"/>
                  </a:lnTo>
                  <a:lnTo>
                    <a:pt x="2163" y="14305"/>
                  </a:lnTo>
                  <a:lnTo>
                    <a:pt x="1740" y="15418"/>
                  </a:lnTo>
                  <a:lnTo>
                    <a:pt x="1344" y="16531"/>
                  </a:lnTo>
                  <a:lnTo>
                    <a:pt x="973" y="17657"/>
                  </a:lnTo>
                  <a:lnTo>
                    <a:pt x="781" y="18220"/>
                  </a:lnTo>
                  <a:lnTo>
                    <a:pt x="627" y="18783"/>
                  </a:lnTo>
                  <a:lnTo>
                    <a:pt x="474" y="19346"/>
                  </a:lnTo>
                  <a:lnTo>
                    <a:pt x="359" y="19909"/>
                  </a:lnTo>
                  <a:lnTo>
                    <a:pt x="243" y="20459"/>
                  </a:lnTo>
                  <a:lnTo>
                    <a:pt x="154" y="21022"/>
                  </a:lnTo>
                  <a:lnTo>
                    <a:pt x="90" y="21572"/>
                  </a:lnTo>
                  <a:lnTo>
                    <a:pt x="39" y="22109"/>
                  </a:lnTo>
                  <a:lnTo>
                    <a:pt x="13" y="22659"/>
                  </a:lnTo>
                  <a:lnTo>
                    <a:pt x="0" y="23197"/>
                  </a:lnTo>
                  <a:lnTo>
                    <a:pt x="13" y="23734"/>
                  </a:lnTo>
                  <a:lnTo>
                    <a:pt x="52" y="24259"/>
                  </a:lnTo>
                  <a:lnTo>
                    <a:pt x="103" y="24783"/>
                  </a:lnTo>
                  <a:lnTo>
                    <a:pt x="167" y="25308"/>
                  </a:lnTo>
                  <a:lnTo>
                    <a:pt x="269" y="25820"/>
                  </a:lnTo>
                  <a:lnTo>
                    <a:pt x="384" y="26319"/>
                  </a:lnTo>
                  <a:lnTo>
                    <a:pt x="512" y="26818"/>
                  </a:lnTo>
                  <a:lnTo>
                    <a:pt x="666" y="27317"/>
                  </a:lnTo>
                  <a:lnTo>
                    <a:pt x="858" y="27803"/>
                  </a:lnTo>
                  <a:lnTo>
                    <a:pt x="1050" y="28276"/>
                  </a:lnTo>
                  <a:lnTo>
                    <a:pt x="1280" y="28750"/>
                  </a:lnTo>
                  <a:lnTo>
                    <a:pt x="1523" y="29223"/>
                  </a:lnTo>
                  <a:lnTo>
                    <a:pt x="1792" y="29671"/>
                  </a:lnTo>
                  <a:lnTo>
                    <a:pt x="2086" y="30119"/>
                  </a:lnTo>
                  <a:lnTo>
                    <a:pt x="2406" y="30566"/>
                  </a:lnTo>
                  <a:lnTo>
                    <a:pt x="2738" y="30989"/>
                  </a:lnTo>
                  <a:lnTo>
                    <a:pt x="3097" y="31411"/>
                  </a:lnTo>
                  <a:lnTo>
                    <a:pt x="3493" y="31820"/>
                  </a:lnTo>
                  <a:lnTo>
                    <a:pt x="3903" y="32230"/>
                  </a:lnTo>
                  <a:lnTo>
                    <a:pt x="4338" y="32613"/>
                  </a:lnTo>
                  <a:lnTo>
                    <a:pt x="4798" y="32997"/>
                  </a:lnTo>
                  <a:lnTo>
                    <a:pt x="5284" y="33368"/>
                  </a:lnTo>
                  <a:lnTo>
                    <a:pt x="5707" y="33675"/>
                  </a:lnTo>
                  <a:lnTo>
                    <a:pt x="6155" y="33982"/>
                  </a:lnTo>
                  <a:lnTo>
                    <a:pt x="6602" y="34264"/>
                  </a:lnTo>
                  <a:lnTo>
                    <a:pt x="7063" y="34545"/>
                  </a:lnTo>
                  <a:lnTo>
                    <a:pt x="7524" y="34827"/>
                  </a:lnTo>
                  <a:lnTo>
                    <a:pt x="7997" y="35083"/>
                  </a:lnTo>
                  <a:lnTo>
                    <a:pt x="8470" y="35339"/>
                  </a:lnTo>
                  <a:lnTo>
                    <a:pt x="8956" y="35582"/>
                  </a:lnTo>
                  <a:lnTo>
                    <a:pt x="9455" y="35812"/>
                  </a:lnTo>
                  <a:lnTo>
                    <a:pt x="9942" y="36042"/>
                  </a:lnTo>
                  <a:lnTo>
                    <a:pt x="10453" y="36260"/>
                  </a:lnTo>
                  <a:lnTo>
                    <a:pt x="10952" y="36465"/>
                  </a:lnTo>
                  <a:lnTo>
                    <a:pt x="11464" y="36656"/>
                  </a:lnTo>
                  <a:lnTo>
                    <a:pt x="11976" y="36836"/>
                  </a:lnTo>
                  <a:lnTo>
                    <a:pt x="12501" y="37015"/>
                  </a:lnTo>
                  <a:lnTo>
                    <a:pt x="13025" y="37181"/>
                  </a:lnTo>
                  <a:lnTo>
                    <a:pt x="13550" y="37335"/>
                  </a:lnTo>
                  <a:lnTo>
                    <a:pt x="14074" y="37488"/>
                  </a:lnTo>
                  <a:lnTo>
                    <a:pt x="14612" y="37616"/>
                  </a:lnTo>
                  <a:lnTo>
                    <a:pt x="15149" y="37744"/>
                  </a:lnTo>
                  <a:lnTo>
                    <a:pt x="15674" y="37859"/>
                  </a:lnTo>
                  <a:lnTo>
                    <a:pt x="16211" y="37974"/>
                  </a:lnTo>
                  <a:lnTo>
                    <a:pt x="16748" y="38064"/>
                  </a:lnTo>
                  <a:lnTo>
                    <a:pt x="17286" y="38153"/>
                  </a:lnTo>
                  <a:lnTo>
                    <a:pt x="17823" y="38230"/>
                  </a:lnTo>
                  <a:lnTo>
                    <a:pt x="18373" y="38294"/>
                  </a:lnTo>
                  <a:lnTo>
                    <a:pt x="18911" y="38345"/>
                  </a:lnTo>
                  <a:lnTo>
                    <a:pt x="19448" y="38396"/>
                  </a:lnTo>
                  <a:lnTo>
                    <a:pt x="19972" y="38422"/>
                  </a:lnTo>
                  <a:lnTo>
                    <a:pt x="20510" y="38448"/>
                  </a:lnTo>
                  <a:lnTo>
                    <a:pt x="21047" y="38460"/>
                  </a:lnTo>
                  <a:lnTo>
                    <a:pt x="24220" y="38460"/>
                  </a:lnTo>
                  <a:lnTo>
                    <a:pt x="24758" y="38448"/>
                  </a:lnTo>
                  <a:lnTo>
                    <a:pt x="25295" y="38422"/>
                  </a:lnTo>
                  <a:lnTo>
                    <a:pt x="25832" y="38396"/>
                  </a:lnTo>
                  <a:lnTo>
                    <a:pt x="26370" y="38345"/>
                  </a:lnTo>
                  <a:lnTo>
                    <a:pt x="26907" y="38294"/>
                  </a:lnTo>
                  <a:lnTo>
                    <a:pt x="27444" y="38230"/>
                  </a:lnTo>
                  <a:lnTo>
                    <a:pt x="27982" y="38153"/>
                  </a:lnTo>
                  <a:lnTo>
                    <a:pt x="28519" y="38064"/>
                  </a:lnTo>
                  <a:lnTo>
                    <a:pt x="29056" y="37974"/>
                  </a:lnTo>
                  <a:lnTo>
                    <a:pt x="29594" y="37859"/>
                  </a:lnTo>
                  <a:lnTo>
                    <a:pt x="30131" y="37744"/>
                  </a:lnTo>
                  <a:lnTo>
                    <a:pt x="30656" y="37616"/>
                  </a:lnTo>
                  <a:lnTo>
                    <a:pt x="31193" y="37488"/>
                  </a:lnTo>
                  <a:lnTo>
                    <a:pt x="31718" y="37335"/>
                  </a:lnTo>
                  <a:lnTo>
                    <a:pt x="32242" y="37181"/>
                  </a:lnTo>
                  <a:lnTo>
                    <a:pt x="32767" y="37015"/>
                  </a:lnTo>
                  <a:lnTo>
                    <a:pt x="33291" y="36836"/>
                  </a:lnTo>
                  <a:lnTo>
                    <a:pt x="33803" y="36656"/>
                  </a:lnTo>
                  <a:lnTo>
                    <a:pt x="34315" y="36465"/>
                  </a:lnTo>
                  <a:lnTo>
                    <a:pt x="34827" y="36260"/>
                  </a:lnTo>
                  <a:lnTo>
                    <a:pt x="35326" y="36042"/>
                  </a:lnTo>
                  <a:lnTo>
                    <a:pt x="35825" y="35812"/>
                  </a:lnTo>
                  <a:lnTo>
                    <a:pt x="36311" y="35582"/>
                  </a:lnTo>
                  <a:lnTo>
                    <a:pt x="36797" y="35339"/>
                  </a:lnTo>
                  <a:lnTo>
                    <a:pt x="37270" y="35083"/>
                  </a:lnTo>
                  <a:lnTo>
                    <a:pt x="37744" y="34827"/>
                  </a:lnTo>
                  <a:lnTo>
                    <a:pt x="38204" y="34545"/>
                  </a:lnTo>
                  <a:lnTo>
                    <a:pt x="38665" y="34264"/>
                  </a:lnTo>
                  <a:lnTo>
                    <a:pt x="39113" y="33982"/>
                  </a:lnTo>
                  <a:lnTo>
                    <a:pt x="39561" y="33675"/>
                  </a:lnTo>
                  <a:lnTo>
                    <a:pt x="39996" y="33368"/>
                  </a:lnTo>
                  <a:lnTo>
                    <a:pt x="40482" y="32997"/>
                  </a:lnTo>
                  <a:lnTo>
                    <a:pt x="40930" y="32613"/>
                  </a:lnTo>
                  <a:lnTo>
                    <a:pt x="41365" y="32230"/>
                  </a:lnTo>
                  <a:lnTo>
                    <a:pt x="41787" y="31820"/>
                  </a:lnTo>
                  <a:lnTo>
                    <a:pt x="42171" y="31411"/>
                  </a:lnTo>
                  <a:lnTo>
                    <a:pt x="42529" y="30989"/>
                  </a:lnTo>
                  <a:lnTo>
                    <a:pt x="42874" y="30566"/>
                  </a:lnTo>
                  <a:lnTo>
                    <a:pt x="43181" y="30119"/>
                  </a:lnTo>
                  <a:lnTo>
                    <a:pt x="43476" y="29671"/>
                  </a:lnTo>
                  <a:lnTo>
                    <a:pt x="43744" y="29223"/>
                  </a:lnTo>
                  <a:lnTo>
                    <a:pt x="43988" y="28750"/>
                  </a:lnTo>
                  <a:lnTo>
                    <a:pt x="44218" y="28276"/>
                  </a:lnTo>
                  <a:lnTo>
                    <a:pt x="44423" y="27803"/>
                  </a:lnTo>
                  <a:lnTo>
                    <a:pt x="44602" y="27317"/>
                  </a:lnTo>
                  <a:lnTo>
                    <a:pt x="44755" y="26818"/>
                  </a:lnTo>
                  <a:lnTo>
                    <a:pt x="44896" y="26319"/>
                  </a:lnTo>
                  <a:lnTo>
                    <a:pt x="45011" y="25820"/>
                  </a:lnTo>
                  <a:lnTo>
                    <a:pt x="45101" y="25308"/>
                  </a:lnTo>
                  <a:lnTo>
                    <a:pt x="45177" y="24783"/>
                  </a:lnTo>
                  <a:lnTo>
                    <a:pt x="45229" y="24259"/>
                  </a:lnTo>
                  <a:lnTo>
                    <a:pt x="45254" y="23734"/>
                  </a:lnTo>
                  <a:lnTo>
                    <a:pt x="45267" y="23197"/>
                  </a:lnTo>
                  <a:lnTo>
                    <a:pt x="45254" y="22659"/>
                  </a:lnTo>
                  <a:lnTo>
                    <a:pt x="45229" y="22109"/>
                  </a:lnTo>
                  <a:lnTo>
                    <a:pt x="45177" y="21572"/>
                  </a:lnTo>
                  <a:lnTo>
                    <a:pt x="45113" y="21022"/>
                  </a:lnTo>
                  <a:lnTo>
                    <a:pt x="45024" y="20459"/>
                  </a:lnTo>
                  <a:lnTo>
                    <a:pt x="44922" y="19909"/>
                  </a:lnTo>
                  <a:lnTo>
                    <a:pt x="44794" y="19346"/>
                  </a:lnTo>
                  <a:lnTo>
                    <a:pt x="44640" y="18783"/>
                  </a:lnTo>
                  <a:lnTo>
                    <a:pt x="44487" y="18220"/>
                  </a:lnTo>
                  <a:lnTo>
                    <a:pt x="44307" y="17657"/>
                  </a:lnTo>
                  <a:lnTo>
                    <a:pt x="43924" y="16531"/>
                  </a:lnTo>
                  <a:lnTo>
                    <a:pt x="43527" y="15418"/>
                  </a:lnTo>
                  <a:lnTo>
                    <a:pt x="43118" y="14305"/>
                  </a:lnTo>
                  <a:lnTo>
                    <a:pt x="42695" y="13192"/>
                  </a:lnTo>
                  <a:lnTo>
                    <a:pt x="42260" y="12079"/>
                  </a:lnTo>
                  <a:lnTo>
                    <a:pt x="41812" y="10978"/>
                  </a:lnTo>
                  <a:lnTo>
                    <a:pt x="40917" y="8778"/>
                  </a:lnTo>
                  <a:lnTo>
                    <a:pt x="39996" y="6577"/>
                  </a:lnTo>
                  <a:lnTo>
                    <a:pt x="39074" y="4376"/>
                  </a:lnTo>
                  <a:lnTo>
                    <a:pt x="38153" y="2189"/>
                  </a:lnTo>
                  <a:lnTo>
                    <a:pt x="372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31;p19"/>
            <p:cNvSpPr/>
            <p:nvPr/>
          </p:nvSpPr>
          <p:spPr>
            <a:xfrm>
              <a:off x="1304850" y="4804113"/>
              <a:ext cx="1420850" cy="339375"/>
            </a:xfrm>
            <a:custGeom>
              <a:avLst/>
              <a:gdLst/>
              <a:ahLst/>
              <a:cxnLst/>
              <a:rect l="l" t="t" r="r" b="b"/>
              <a:pathLst>
                <a:path w="56834" h="13575" extrusionOk="0">
                  <a:moveTo>
                    <a:pt x="0" y="0"/>
                  </a:moveTo>
                  <a:lnTo>
                    <a:pt x="0" y="13575"/>
                  </a:lnTo>
                  <a:lnTo>
                    <a:pt x="56833" y="13575"/>
                  </a:lnTo>
                  <a:lnTo>
                    <a:pt x="5683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32;p19"/>
            <p:cNvSpPr/>
            <p:nvPr/>
          </p:nvSpPr>
          <p:spPr>
            <a:xfrm>
              <a:off x="1862675" y="4001588"/>
              <a:ext cx="305500" cy="93425"/>
            </a:xfrm>
            <a:custGeom>
              <a:avLst/>
              <a:gdLst/>
              <a:ahLst/>
              <a:cxnLst/>
              <a:rect l="l" t="t" r="r" b="b"/>
              <a:pathLst>
                <a:path w="12220" h="3737" extrusionOk="0">
                  <a:moveTo>
                    <a:pt x="12219" y="0"/>
                  </a:moveTo>
                  <a:lnTo>
                    <a:pt x="10351" y="77"/>
                  </a:lnTo>
                  <a:lnTo>
                    <a:pt x="8432" y="167"/>
                  </a:lnTo>
                  <a:lnTo>
                    <a:pt x="6219" y="295"/>
                  </a:lnTo>
                  <a:lnTo>
                    <a:pt x="5093" y="359"/>
                  </a:lnTo>
                  <a:lnTo>
                    <a:pt x="3993" y="448"/>
                  </a:lnTo>
                  <a:lnTo>
                    <a:pt x="2969" y="525"/>
                  </a:lnTo>
                  <a:lnTo>
                    <a:pt x="2035" y="627"/>
                  </a:lnTo>
                  <a:lnTo>
                    <a:pt x="1242" y="717"/>
                  </a:lnTo>
                  <a:lnTo>
                    <a:pt x="909" y="781"/>
                  </a:lnTo>
                  <a:lnTo>
                    <a:pt x="615" y="832"/>
                  </a:lnTo>
                  <a:lnTo>
                    <a:pt x="372" y="883"/>
                  </a:lnTo>
                  <a:lnTo>
                    <a:pt x="193" y="934"/>
                  </a:lnTo>
                  <a:lnTo>
                    <a:pt x="65" y="998"/>
                  </a:lnTo>
                  <a:lnTo>
                    <a:pt x="39" y="1024"/>
                  </a:lnTo>
                  <a:lnTo>
                    <a:pt x="14" y="1062"/>
                  </a:lnTo>
                  <a:lnTo>
                    <a:pt x="1" y="1113"/>
                  </a:lnTo>
                  <a:lnTo>
                    <a:pt x="1" y="1190"/>
                  </a:lnTo>
                  <a:lnTo>
                    <a:pt x="26" y="1254"/>
                  </a:lnTo>
                  <a:lnTo>
                    <a:pt x="65" y="1331"/>
                  </a:lnTo>
                  <a:lnTo>
                    <a:pt x="129" y="1408"/>
                  </a:lnTo>
                  <a:lnTo>
                    <a:pt x="205" y="1497"/>
                  </a:lnTo>
                  <a:lnTo>
                    <a:pt x="295" y="1587"/>
                  </a:lnTo>
                  <a:lnTo>
                    <a:pt x="410" y="1664"/>
                  </a:lnTo>
                  <a:lnTo>
                    <a:pt x="666" y="1855"/>
                  </a:lnTo>
                  <a:lnTo>
                    <a:pt x="973" y="2035"/>
                  </a:lnTo>
                  <a:lnTo>
                    <a:pt x="1306" y="2239"/>
                  </a:lnTo>
                  <a:lnTo>
                    <a:pt x="1690" y="2431"/>
                  </a:lnTo>
                  <a:lnTo>
                    <a:pt x="2086" y="2623"/>
                  </a:lnTo>
                  <a:lnTo>
                    <a:pt x="2496" y="2815"/>
                  </a:lnTo>
                  <a:lnTo>
                    <a:pt x="2905" y="2994"/>
                  </a:lnTo>
                  <a:lnTo>
                    <a:pt x="3327" y="3173"/>
                  </a:lnTo>
                  <a:lnTo>
                    <a:pt x="4121" y="3493"/>
                  </a:lnTo>
                  <a:lnTo>
                    <a:pt x="4824" y="3736"/>
                  </a:lnTo>
                  <a:lnTo>
                    <a:pt x="12219" y="0"/>
                  </a:lnTo>
                  <a:close/>
                </a:path>
              </a:pathLst>
            </a:custGeom>
            <a:solidFill>
              <a:srgbClr val="8ADE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33;p19"/>
            <p:cNvSpPr/>
            <p:nvPr/>
          </p:nvSpPr>
          <p:spPr>
            <a:xfrm>
              <a:off x="1862675" y="4001588"/>
              <a:ext cx="305500" cy="93425"/>
            </a:xfrm>
            <a:custGeom>
              <a:avLst/>
              <a:gdLst/>
              <a:ahLst/>
              <a:cxnLst/>
              <a:rect l="l" t="t" r="r" b="b"/>
              <a:pathLst>
                <a:path w="12220" h="3737" fill="none" extrusionOk="0">
                  <a:moveTo>
                    <a:pt x="12219" y="0"/>
                  </a:moveTo>
                  <a:lnTo>
                    <a:pt x="12219" y="0"/>
                  </a:lnTo>
                  <a:lnTo>
                    <a:pt x="10351" y="77"/>
                  </a:lnTo>
                  <a:lnTo>
                    <a:pt x="8432" y="167"/>
                  </a:lnTo>
                  <a:lnTo>
                    <a:pt x="6219" y="295"/>
                  </a:lnTo>
                  <a:lnTo>
                    <a:pt x="5093" y="359"/>
                  </a:lnTo>
                  <a:lnTo>
                    <a:pt x="3993" y="448"/>
                  </a:lnTo>
                  <a:lnTo>
                    <a:pt x="2969" y="525"/>
                  </a:lnTo>
                  <a:lnTo>
                    <a:pt x="2035" y="627"/>
                  </a:lnTo>
                  <a:lnTo>
                    <a:pt x="1242" y="717"/>
                  </a:lnTo>
                  <a:lnTo>
                    <a:pt x="909" y="781"/>
                  </a:lnTo>
                  <a:lnTo>
                    <a:pt x="615" y="832"/>
                  </a:lnTo>
                  <a:lnTo>
                    <a:pt x="372" y="883"/>
                  </a:lnTo>
                  <a:lnTo>
                    <a:pt x="193" y="934"/>
                  </a:lnTo>
                  <a:lnTo>
                    <a:pt x="65" y="998"/>
                  </a:lnTo>
                  <a:lnTo>
                    <a:pt x="39" y="1024"/>
                  </a:lnTo>
                  <a:lnTo>
                    <a:pt x="14" y="1062"/>
                  </a:lnTo>
                  <a:lnTo>
                    <a:pt x="14" y="1062"/>
                  </a:lnTo>
                  <a:lnTo>
                    <a:pt x="1" y="1113"/>
                  </a:lnTo>
                  <a:lnTo>
                    <a:pt x="1" y="1190"/>
                  </a:lnTo>
                  <a:lnTo>
                    <a:pt x="26" y="1254"/>
                  </a:lnTo>
                  <a:lnTo>
                    <a:pt x="65" y="1331"/>
                  </a:lnTo>
                  <a:lnTo>
                    <a:pt x="129" y="1408"/>
                  </a:lnTo>
                  <a:lnTo>
                    <a:pt x="205" y="1497"/>
                  </a:lnTo>
                  <a:lnTo>
                    <a:pt x="295" y="1587"/>
                  </a:lnTo>
                  <a:lnTo>
                    <a:pt x="410" y="1664"/>
                  </a:lnTo>
                  <a:lnTo>
                    <a:pt x="666" y="1855"/>
                  </a:lnTo>
                  <a:lnTo>
                    <a:pt x="973" y="2035"/>
                  </a:lnTo>
                  <a:lnTo>
                    <a:pt x="1306" y="2239"/>
                  </a:lnTo>
                  <a:lnTo>
                    <a:pt x="1690" y="2431"/>
                  </a:lnTo>
                  <a:lnTo>
                    <a:pt x="2086" y="2623"/>
                  </a:lnTo>
                  <a:lnTo>
                    <a:pt x="2496" y="2815"/>
                  </a:lnTo>
                  <a:lnTo>
                    <a:pt x="2905" y="2994"/>
                  </a:lnTo>
                  <a:lnTo>
                    <a:pt x="3327" y="3173"/>
                  </a:lnTo>
                  <a:lnTo>
                    <a:pt x="4121" y="3493"/>
                  </a:lnTo>
                  <a:lnTo>
                    <a:pt x="4824" y="373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34;p19"/>
            <p:cNvSpPr/>
            <p:nvPr/>
          </p:nvSpPr>
          <p:spPr>
            <a:xfrm>
              <a:off x="1327875" y="2550713"/>
              <a:ext cx="1374775" cy="1540775"/>
            </a:xfrm>
            <a:custGeom>
              <a:avLst/>
              <a:gdLst/>
              <a:ahLst/>
              <a:cxnLst/>
              <a:rect l="l" t="t" r="r" b="b"/>
              <a:pathLst>
                <a:path w="54991" h="61631" extrusionOk="0">
                  <a:moveTo>
                    <a:pt x="26933" y="0"/>
                  </a:moveTo>
                  <a:lnTo>
                    <a:pt x="25768" y="256"/>
                  </a:lnTo>
                  <a:lnTo>
                    <a:pt x="22711" y="973"/>
                  </a:lnTo>
                  <a:lnTo>
                    <a:pt x="20663" y="1459"/>
                  </a:lnTo>
                  <a:lnTo>
                    <a:pt x="18386" y="2009"/>
                  </a:lnTo>
                  <a:lnTo>
                    <a:pt x="15942" y="2610"/>
                  </a:lnTo>
                  <a:lnTo>
                    <a:pt x="13422" y="3250"/>
                  </a:lnTo>
                  <a:lnTo>
                    <a:pt x="10914" y="3915"/>
                  </a:lnTo>
                  <a:lnTo>
                    <a:pt x="9673" y="4248"/>
                  </a:lnTo>
                  <a:lnTo>
                    <a:pt x="8470" y="4581"/>
                  </a:lnTo>
                  <a:lnTo>
                    <a:pt x="7319" y="4913"/>
                  </a:lnTo>
                  <a:lnTo>
                    <a:pt x="6206" y="5246"/>
                  </a:lnTo>
                  <a:lnTo>
                    <a:pt x="5144" y="5579"/>
                  </a:lnTo>
                  <a:lnTo>
                    <a:pt x="4159" y="5898"/>
                  </a:lnTo>
                  <a:lnTo>
                    <a:pt x="3263" y="6205"/>
                  </a:lnTo>
                  <a:lnTo>
                    <a:pt x="2444" y="6500"/>
                  </a:lnTo>
                  <a:lnTo>
                    <a:pt x="1728" y="6781"/>
                  </a:lnTo>
                  <a:lnTo>
                    <a:pt x="1421" y="6922"/>
                  </a:lnTo>
                  <a:lnTo>
                    <a:pt x="1126" y="7050"/>
                  </a:lnTo>
                  <a:lnTo>
                    <a:pt x="871" y="7191"/>
                  </a:lnTo>
                  <a:lnTo>
                    <a:pt x="640" y="7306"/>
                  </a:lnTo>
                  <a:lnTo>
                    <a:pt x="448" y="7434"/>
                  </a:lnTo>
                  <a:lnTo>
                    <a:pt x="282" y="7549"/>
                  </a:lnTo>
                  <a:lnTo>
                    <a:pt x="167" y="7651"/>
                  </a:lnTo>
                  <a:lnTo>
                    <a:pt x="65" y="7766"/>
                  </a:lnTo>
                  <a:lnTo>
                    <a:pt x="39" y="7818"/>
                  </a:lnTo>
                  <a:lnTo>
                    <a:pt x="13" y="7856"/>
                  </a:lnTo>
                  <a:lnTo>
                    <a:pt x="1" y="7907"/>
                  </a:lnTo>
                  <a:lnTo>
                    <a:pt x="1" y="7958"/>
                  </a:lnTo>
                  <a:lnTo>
                    <a:pt x="448" y="15648"/>
                  </a:lnTo>
                  <a:lnTo>
                    <a:pt x="960" y="24258"/>
                  </a:lnTo>
                  <a:lnTo>
                    <a:pt x="2035" y="41838"/>
                  </a:lnTo>
                  <a:lnTo>
                    <a:pt x="2905" y="55886"/>
                  </a:lnTo>
                  <a:lnTo>
                    <a:pt x="3276" y="61630"/>
                  </a:lnTo>
                  <a:lnTo>
                    <a:pt x="52163" y="61439"/>
                  </a:lnTo>
                  <a:lnTo>
                    <a:pt x="52406" y="55847"/>
                  </a:lnTo>
                  <a:lnTo>
                    <a:pt x="52688" y="49706"/>
                  </a:lnTo>
                  <a:lnTo>
                    <a:pt x="53046" y="42068"/>
                  </a:lnTo>
                  <a:lnTo>
                    <a:pt x="53481" y="33496"/>
                  </a:lnTo>
                  <a:lnTo>
                    <a:pt x="53711" y="29031"/>
                  </a:lnTo>
                  <a:lnTo>
                    <a:pt x="53954" y="24540"/>
                  </a:lnTo>
                  <a:lnTo>
                    <a:pt x="54210" y="20100"/>
                  </a:lnTo>
                  <a:lnTo>
                    <a:pt x="54466" y="15763"/>
                  </a:lnTo>
                  <a:lnTo>
                    <a:pt x="54735" y="11617"/>
                  </a:lnTo>
                  <a:lnTo>
                    <a:pt x="54991" y="7728"/>
                  </a:lnTo>
                  <a:lnTo>
                    <a:pt x="54991" y="7690"/>
                  </a:lnTo>
                  <a:lnTo>
                    <a:pt x="54978" y="7638"/>
                  </a:lnTo>
                  <a:lnTo>
                    <a:pt x="54952" y="7600"/>
                  </a:lnTo>
                  <a:lnTo>
                    <a:pt x="54927" y="7549"/>
                  </a:lnTo>
                  <a:lnTo>
                    <a:pt x="54825" y="7446"/>
                  </a:lnTo>
                  <a:lnTo>
                    <a:pt x="54697" y="7344"/>
                  </a:lnTo>
                  <a:lnTo>
                    <a:pt x="54530" y="7242"/>
                  </a:lnTo>
                  <a:lnTo>
                    <a:pt x="54326" y="7127"/>
                  </a:lnTo>
                  <a:lnTo>
                    <a:pt x="54095" y="6999"/>
                  </a:lnTo>
                  <a:lnTo>
                    <a:pt x="53827" y="6884"/>
                  </a:lnTo>
                  <a:lnTo>
                    <a:pt x="53519" y="6756"/>
                  </a:lnTo>
                  <a:lnTo>
                    <a:pt x="53187" y="6615"/>
                  </a:lnTo>
                  <a:lnTo>
                    <a:pt x="52445" y="6346"/>
                  </a:lnTo>
                  <a:lnTo>
                    <a:pt x="51600" y="6052"/>
                  </a:lnTo>
                  <a:lnTo>
                    <a:pt x="50666" y="5758"/>
                  </a:lnTo>
                  <a:lnTo>
                    <a:pt x="49643" y="5451"/>
                  </a:lnTo>
                  <a:lnTo>
                    <a:pt x="48542" y="5131"/>
                  </a:lnTo>
                  <a:lnTo>
                    <a:pt x="47378" y="4811"/>
                  </a:lnTo>
                  <a:lnTo>
                    <a:pt x="46176" y="4491"/>
                  </a:lnTo>
                  <a:lnTo>
                    <a:pt x="44922" y="4158"/>
                  </a:lnTo>
                  <a:lnTo>
                    <a:pt x="43629" y="3838"/>
                  </a:lnTo>
                  <a:lnTo>
                    <a:pt x="41007" y="3186"/>
                  </a:lnTo>
                  <a:lnTo>
                    <a:pt x="38384" y="2559"/>
                  </a:lnTo>
                  <a:lnTo>
                    <a:pt x="35850" y="1971"/>
                  </a:lnTo>
                  <a:lnTo>
                    <a:pt x="33471" y="1433"/>
                  </a:lnTo>
                  <a:lnTo>
                    <a:pt x="31334" y="947"/>
                  </a:lnTo>
                  <a:lnTo>
                    <a:pt x="28148" y="256"/>
                  </a:lnTo>
                  <a:lnTo>
                    <a:pt x="2693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35;p19"/>
            <p:cNvSpPr/>
            <p:nvPr/>
          </p:nvSpPr>
          <p:spPr>
            <a:xfrm>
              <a:off x="1801600" y="2709663"/>
              <a:ext cx="425750" cy="365625"/>
            </a:xfrm>
            <a:custGeom>
              <a:avLst/>
              <a:gdLst/>
              <a:ahLst/>
              <a:cxnLst/>
              <a:rect l="l" t="t" r="r" b="b"/>
              <a:pathLst>
                <a:path w="17030" h="14625" extrusionOk="0">
                  <a:moveTo>
                    <a:pt x="17029" y="1"/>
                  </a:moveTo>
                  <a:lnTo>
                    <a:pt x="0" y="65"/>
                  </a:lnTo>
                  <a:lnTo>
                    <a:pt x="8547" y="14625"/>
                  </a:lnTo>
                  <a:lnTo>
                    <a:pt x="1702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36;p19"/>
            <p:cNvSpPr/>
            <p:nvPr/>
          </p:nvSpPr>
          <p:spPr>
            <a:xfrm>
              <a:off x="1743050" y="2550713"/>
              <a:ext cx="539950" cy="167950"/>
            </a:xfrm>
            <a:custGeom>
              <a:avLst/>
              <a:gdLst/>
              <a:ahLst/>
              <a:cxnLst/>
              <a:rect l="l" t="t" r="r" b="b"/>
              <a:pathLst>
                <a:path w="21598" h="6718" extrusionOk="0">
                  <a:moveTo>
                    <a:pt x="10326" y="0"/>
                  </a:moveTo>
                  <a:lnTo>
                    <a:pt x="9494" y="192"/>
                  </a:lnTo>
                  <a:lnTo>
                    <a:pt x="7242" y="704"/>
                  </a:lnTo>
                  <a:lnTo>
                    <a:pt x="3954" y="1484"/>
                  </a:lnTo>
                  <a:lnTo>
                    <a:pt x="2035" y="1945"/>
                  </a:lnTo>
                  <a:lnTo>
                    <a:pt x="1" y="2444"/>
                  </a:lnTo>
                  <a:lnTo>
                    <a:pt x="2508" y="6717"/>
                  </a:lnTo>
                  <a:lnTo>
                    <a:pt x="19205" y="6640"/>
                  </a:lnTo>
                  <a:lnTo>
                    <a:pt x="21598" y="2521"/>
                  </a:lnTo>
                  <a:lnTo>
                    <a:pt x="19397" y="2009"/>
                  </a:lnTo>
                  <a:lnTo>
                    <a:pt x="17311" y="1536"/>
                  </a:lnTo>
                  <a:lnTo>
                    <a:pt x="13716" y="729"/>
                  </a:lnTo>
                  <a:lnTo>
                    <a:pt x="11247" y="192"/>
                  </a:lnTo>
                  <a:lnTo>
                    <a:pt x="10326" y="0"/>
                  </a:lnTo>
                  <a:close/>
                </a:path>
              </a:pathLst>
            </a:custGeom>
            <a:solidFill>
              <a:srgbClr val="B12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37;p19"/>
            <p:cNvSpPr/>
            <p:nvPr/>
          </p:nvSpPr>
          <p:spPr>
            <a:xfrm>
              <a:off x="1226475" y="4030688"/>
              <a:ext cx="1577575" cy="958950"/>
            </a:xfrm>
            <a:custGeom>
              <a:avLst/>
              <a:gdLst/>
              <a:ahLst/>
              <a:cxnLst/>
              <a:rect l="l" t="t" r="r" b="b"/>
              <a:pathLst>
                <a:path w="63103" h="38358" extrusionOk="0">
                  <a:moveTo>
                    <a:pt x="56104" y="1"/>
                  </a:moveTo>
                  <a:lnTo>
                    <a:pt x="7140" y="1139"/>
                  </a:lnTo>
                  <a:lnTo>
                    <a:pt x="1" y="38358"/>
                  </a:lnTo>
                  <a:lnTo>
                    <a:pt x="63103" y="38102"/>
                  </a:lnTo>
                  <a:lnTo>
                    <a:pt x="5610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338;p19"/>
            <p:cNvSpPr/>
            <p:nvPr/>
          </p:nvSpPr>
          <p:spPr>
            <a:xfrm>
              <a:off x="1835500" y="2137438"/>
              <a:ext cx="359550" cy="573225"/>
            </a:xfrm>
            <a:custGeom>
              <a:avLst/>
              <a:gdLst/>
              <a:ahLst/>
              <a:cxnLst/>
              <a:rect l="l" t="t" r="r" b="b"/>
              <a:pathLst>
                <a:path w="14382" h="22929" extrusionOk="0">
                  <a:moveTo>
                    <a:pt x="0" y="1"/>
                  </a:moveTo>
                  <a:lnTo>
                    <a:pt x="2162" y="22928"/>
                  </a:lnTo>
                  <a:lnTo>
                    <a:pt x="12372" y="22928"/>
                  </a:lnTo>
                  <a:lnTo>
                    <a:pt x="14381" y="1"/>
                  </a:lnTo>
                  <a:close/>
                </a:path>
              </a:pathLst>
            </a:custGeom>
            <a:solidFill>
              <a:srgbClr val="B12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339;p19"/>
            <p:cNvSpPr/>
            <p:nvPr/>
          </p:nvSpPr>
          <p:spPr>
            <a:xfrm>
              <a:off x="1846375" y="2315288"/>
              <a:ext cx="305475" cy="267100"/>
            </a:xfrm>
            <a:custGeom>
              <a:avLst/>
              <a:gdLst/>
              <a:ahLst/>
              <a:cxnLst/>
              <a:rect l="l" t="t" r="r" b="b"/>
              <a:pathLst>
                <a:path w="12219" h="10684" extrusionOk="0">
                  <a:moveTo>
                    <a:pt x="12219" y="1"/>
                  </a:moveTo>
                  <a:lnTo>
                    <a:pt x="0" y="1101"/>
                  </a:lnTo>
                  <a:lnTo>
                    <a:pt x="1280" y="10684"/>
                  </a:lnTo>
                  <a:lnTo>
                    <a:pt x="1689" y="10645"/>
                  </a:lnTo>
                  <a:lnTo>
                    <a:pt x="2099" y="10594"/>
                  </a:lnTo>
                  <a:lnTo>
                    <a:pt x="2508" y="10518"/>
                  </a:lnTo>
                  <a:lnTo>
                    <a:pt x="2917" y="10415"/>
                  </a:lnTo>
                  <a:lnTo>
                    <a:pt x="3327" y="10287"/>
                  </a:lnTo>
                  <a:lnTo>
                    <a:pt x="3736" y="10134"/>
                  </a:lnTo>
                  <a:lnTo>
                    <a:pt x="4146" y="9967"/>
                  </a:lnTo>
                  <a:lnTo>
                    <a:pt x="4542" y="9763"/>
                  </a:lnTo>
                  <a:lnTo>
                    <a:pt x="4939" y="9558"/>
                  </a:lnTo>
                  <a:lnTo>
                    <a:pt x="5336" y="9315"/>
                  </a:lnTo>
                  <a:lnTo>
                    <a:pt x="5732" y="9059"/>
                  </a:lnTo>
                  <a:lnTo>
                    <a:pt x="6116" y="8777"/>
                  </a:lnTo>
                  <a:lnTo>
                    <a:pt x="6500" y="8483"/>
                  </a:lnTo>
                  <a:lnTo>
                    <a:pt x="6871" y="8176"/>
                  </a:lnTo>
                  <a:lnTo>
                    <a:pt x="7242" y="7843"/>
                  </a:lnTo>
                  <a:lnTo>
                    <a:pt x="7613" y="7498"/>
                  </a:lnTo>
                  <a:lnTo>
                    <a:pt x="7971" y="7127"/>
                  </a:lnTo>
                  <a:lnTo>
                    <a:pt x="8317" y="6743"/>
                  </a:lnTo>
                  <a:lnTo>
                    <a:pt x="8662" y="6347"/>
                  </a:lnTo>
                  <a:lnTo>
                    <a:pt x="8995" y="5937"/>
                  </a:lnTo>
                  <a:lnTo>
                    <a:pt x="9327" y="5502"/>
                  </a:lnTo>
                  <a:lnTo>
                    <a:pt x="9647" y="5067"/>
                  </a:lnTo>
                  <a:lnTo>
                    <a:pt x="9954" y="4607"/>
                  </a:lnTo>
                  <a:lnTo>
                    <a:pt x="10249" y="4146"/>
                  </a:lnTo>
                  <a:lnTo>
                    <a:pt x="10543" y="3660"/>
                  </a:lnTo>
                  <a:lnTo>
                    <a:pt x="10812" y="3174"/>
                  </a:lnTo>
                  <a:lnTo>
                    <a:pt x="11080" y="2662"/>
                  </a:lnTo>
                  <a:lnTo>
                    <a:pt x="11336" y="2150"/>
                  </a:lnTo>
                  <a:lnTo>
                    <a:pt x="11579" y="1625"/>
                  </a:lnTo>
                  <a:lnTo>
                    <a:pt x="11809" y="1101"/>
                  </a:lnTo>
                  <a:lnTo>
                    <a:pt x="12027" y="551"/>
                  </a:lnTo>
                  <a:lnTo>
                    <a:pt x="12219" y="1"/>
                  </a:lnTo>
                  <a:close/>
                </a:path>
              </a:pathLst>
            </a:custGeom>
            <a:solidFill>
              <a:srgbClr val="8A2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340;p19"/>
            <p:cNvSpPr/>
            <p:nvPr/>
          </p:nvSpPr>
          <p:spPr>
            <a:xfrm>
              <a:off x="1622775" y="1475013"/>
              <a:ext cx="784975" cy="784975"/>
            </a:xfrm>
            <a:custGeom>
              <a:avLst/>
              <a:gdLst/>
              <a:ahLst/>
              <a:cxnLst/>
              <a:rect l="l" t="t" r="r" b="b"/>
              <a:pathLst>
                <a:path w="31399" h="31399" extrusionOk="0">
                  <a:moveTo>
                    <a:pt x="15559" y="1"/>
                  </a:moveTo>
                  <a:lnTo>
                    <a:pt x="15150" y="14"/>
                  </a:lnTo>
                  <a:lnTo>
                    <a:pt x="14753" y="26"/>
                  </a:lnTo>
                  <a:lnTo>
                    <a:pt x="14356" y="65"/>
                  </a:lnTo>
                  <a:lnTo>
                    <a:pt x="13960" y="103"/>
                  </a:lnTo>
                  <a:lnTo>
                    <a:pt x="13563" y="142"/>
                  </a:lnTo>
                  <a:lnTo>
                    <a:pt x="13179" y="206"/>
                  </a:lnTo>
                  <a:lnTo>
                    <a:pt x="12795" y="270"/>
                  </a:lnTo>
                  <a:lnTo>
                    <a:pt x="12412" y="346"/>
                  </a:lnTo>
                  <a:lnTo>
                    <a:pt x="12028" y="436"/>
                  </a:lnTo>
                  <a:lnTo>
                    <a:pt x="11657" y="525"/>
                  </a:lnTo>
                  <a:lnTo>
                    <a:pt x="11286" y="628"/>
                  </a:lnTo>
                  <a:lnTo>
                    <a:pt x="10915" y="743"/>
                  </a:lnTo>
                  <a:lnTo>
                    <a:pt x="10544" y="871"/>
                  </a:lnTo>
                  <a:lnTo>
                    <a:pt x="10185" y="999"/>
                  </a:lnTo>
                  <a:lnTo>
                    <a:pt x="9827" y="1140"/>
                  </a:lnTo>
                  <a:lnTo>
                    <a:pt x="9482" y="1280"/>
                  </a:lnTo>
                  <a:lnTo>
                    <a:pt x="9136" y="1434"/>
                  </a:lnTo>
                  <a:lnTo>
                    <a:pt x="8791" y="1600"/>
                  </a:lnTo>
                  <a:lnTo>
                    <a:pt x="8445" y="1779"/>
                  </a:lnTo>
                  <a:lnTo>
                    <a:pt x="8113" y="1958"/>
                  </a:lnTo>
                  <a:lnTo>
                    <a:pt x="7780" y="2138"/>
                  </a:lnTo>
                  <a:lnTo>
                    <a:pt x="7460" y="2342"/>
                  </a:lnTo>
                  <a:lnTo>
                    <a:pt x="7140" y="2534"/>
                  </a:lnTo>
                  <a:lnTo>
                    <a:pt x="6833" y="2752"/>
                  </a:lnTo>
                  <a:lnTo>
                    <a:pt x="6513" y="2969"/>
                  </a:lnTo>
                  <a:lnTo>
                    <a:pt x="6219" y="3187"/>
                  </a:lnTo>
                  <a:lnTo>
                    <a:pt x="5925" y="3430"/>
                  </a:lnTo>
                  <a:lnTo>
                    <a:pt x="5631" y="3660"/>
                  </a:lnTo>
                  <a:lnTo>
                    <a:pt x="5336" y="3903"/>
                  </a:lnTo>
                  <a:lnTo>
                    <a:pt x="5055" y="4159"/>
                  </a:lnTo>
                  <a:lnTo>
                    <a:pt x="4786" y="4415"/>
                  </a:lnTo>
                  <a:lnTo>
                    <a:pt x="4517" y="4684"/>
                  </a:lnTo>
                  <a:lnTo>
                    <a:pt x="4262" y="4952"/>
                  </a:lnTo>
                  <a:lnTo>
                    <a:pt x="4006" y="5234"/>
                  </a:lnTo>
                  <a:lnTo>
                    <a:pt x="3763" y="5515"/>
                  </a:lnTo>
                  <a:lnTo>
                    <a:pt x="3519" y="5809"/>
                  </a:lnTo>
                  <a:lnTo>
                    <a:pt x="3276" y="6104"/>
                  </a:lnTo>
                  <a:lnTo>
                    <a:pt x="3059" y="6398"/>
                  </a:lnTo>
                  <a:lnTo>
                    <a:pt x="2829" y="6705"/>
                  </a:lnTo>
                  <a:lnTo>
                    <a:pt x="2624" y="7025"/>
                  </a:lnTo>
                  <a:lnTo>
                    <a:pt x="2419" y="7345"/>
                  </a:lnTo>
                  <a:lnTo>
                    <a:pt x="2214" y="7665"/>
                  </a:lnTo>
                  <a:lnTo>
                    <a:pt x="2022" y="7985"/>
                  </a:lnTo>
                  <a:lnTo>
                    <a:pt x="1843" y="8317"/>
                  </a:lnTo>
                  <a:lnTo>
                    <a:pt x="1664" y="8663"/>
                  </a:lnTo>
                  <a:lnTo>
                    <a:pt x="1498" y="9008"/>
                  </a:lnTo>
                  <a:lnTo>
                    <a:pt x="1344" y="9354"/>
                  </a:lnTo>
                  <a:lnTo>
                    <a:pt x="1191" y="9699"/>
                  </a:lnTo>
                  <a:lnTo>
                    <a:pt x="1050" y="10057"/>
                  </a:lnTo>
                  <a:lnTo>
                    <a:pt x="909" y="10415"/>
                  </a:lnTo>
                  <a:lnTo>
                    <a:pt x="794" y="10786"/>
                  </a:lnTo>
                  <a:lnTo>
                    <a:pt x="679" y="11158"/>
                  </a:lnTo>
                  <a:lnTo>
                    <a:pt x="564" y="11529"/>
                  </a:lnTo>
                  <a:lnTo>
                    <a:pt x="474" y="11900"/>
                  </a:lnTo>
                  <a:lnTo>
                    <a:pt x="385" y="12283"/>
                  </a:lnTo>
                  <a:lnTo>
                    <a:pt x="295" y="12667"/>
                  </a:lnTo>
                  <a:lnTo>
                    <a:pt x="231" y="13051"/>
                  </a:lnTo>
                  <a:lnTo>
                    <a:pt x="167" y="13448"/>
                  </a:lnTo>
                  <a:lnTo>
                    <a:pt x="116" y="13832"/>
                  </a:lnTo>
                  <a:lnTo>
                    <a:pt x="78" y="14228"/>
                  </a:lnTo>
                  <a:lnTo>
                    <a:pt x="39" y="14638"/>
                  </a:lnTo>
                  <a:lnTo>
                    <a:pt x="14" y="15034"/>
                  </a:lnTo>
                  <a:lnTo>
                    <a:pt x="14" y="15444"/>
                  </a:lnTo>
                  <a:lnTo>
                    <a:pt x="1" y="15840"/>
                  </a:lnTo>
                  <a:lnTo>
                    <a:pt x="14" y="16250"/>
                  </a:lnTo>
                  <a:lnTo>
                    <a:pt x="39" y="16646"/>
                  </a:lnTo>
                  <a:lnTo>
                    <a:pt x="65" y="17043"/>
                  </a:lnTo>
                  <a:lnTo>
                    <a:pt x="103" y="17440"/>
                  </a:lnTo>
                  <a:lnTo>
                    <a:pt x="155" y="17836"/>
                  </a:lnTo>
                  <a:lnTo>
                    <a:pt x="206" y="18220"/>
                  </a:lnTo>
                  <a:lnTo>
                    <a:pt x="270" y="18604"/>
                  </a:lnTo>
                  <a:lnTo>
                    <a:pt x="346" y="18988"/>
                  </a:lnTo>
                  <a:lnTo>
                    <a:pt x="436" y="19371"/>
                  </a:lnTo>
                  <a:lnTo>
                    <a:pt x="538" y="19743"/>
                  </a:lnTo>
                  <a:lnTo>
                    <a:pt x="641" y="20114"/>
                  </a:lnTo>
                  <a:lnTo>
                    <a:pt x="756" y="20485"/>
                  </a:lnTo>
                  <a:lnTo>
                    <a:pt x="871" y="20856"/>
                  </a:lnTo>
                  <a:lnTo>
                    <a:pt x="999" y="21214"/>
                  </a:lnTo>
                  <a:lnTo>
                    <a:pt x="1140" y="21572"/>
                  </a:lnTo>
                  <a:lnTo>
                    <a:pt x="1293" y="21918"/>
                  </a:lnTo>
                  <a:lnTo>
                    <a:pt x="1447" y="22263"/>
                  </a:lnTo>
                  <a:lnTo>
                    <a:pt x="1613" y="22608"/>
                  </a:lnTo>
                  <a:lnTo>
                    <a:pt x="1779" y="22954"/>
                  </a:lnTo>
                  <a:lnTo>
                    <a:pt x="1959" y="23287"/>
                  </a:lnTo>
                  <a:lnTo>
                    <a:pt x="2150" y="23619"/>
                  </a:lnTo>
                  <a:lnTo>
                    <a:pt x="2342" y="23939"/>
                  </a:lnTo>
                  <a:lnTo>
                    <a:pt x="2547" y="24259"/>
                  </a:lnTo>
                  <a:lnTo>
                    <a:pt x="2752" y="24566"/>
                  </a:lnTo>
                  <a:lnTo>
                    <a:pt x="2969" y="24873"/>
                  </a:lnTo>
                  <a:lnTo>
                    <a:pt x="3200" y="25180"/>
                  </a:lnTo>
                  <a:lnTo>
                    <a:pt x="3430" y="25474"/>
                  </a:lnTo>
                  <a:lnTo>
                    <a:pt x="3660" y="25769"/>
                  </a:lnTo>
                  <a:lnTo>
                    <a:pt x="3916" y="26063"/>
                  </a:lnTo>
                  <a:lnTo>
                    <a:pt x="4159" y="26332"/>
                  </a:lnTo>
                  <a:lnTo>
                    <a:pt x="4415" y="26613"/>
                  </a:lnTo>
                  <a:lnTo>
                    <a:pt x="4684" y="26882"/>
                  </a:lnTo>
                  <a:lnTo>
                    <a:pt x="4952" y="27138"/>
                  </a:lnTo>
                  <a:lnTo>
                    <a:pt x="5234" y="27394"/>
                  </a:lnTo>
                  <a:lnTo>
                    <a:pt x="5515" y="27637"/>
                  </a:lnTo>
                  <a:lnTo>
                    <a:pt x="5810" y="27880"/>
                  </a:lnTo>
                  <a:lnTo>
                    <a:pt x="6104" y="28123"/>
                  </a:lnTo>
                  <a:lnTo>
                    <a:pt x="6411" y="28340"/>
                  </a:lnTo>
                  <a:lnTo>
                    <a:pt x="6718" y="28571"/>
                  </a:lnTo>
                  <a:lnTo>
                    <a:pt x="7025" y="28775"/>
                  </a:lnTo>
                  <a:lnTo>
                    <a:pt x="7345" y="28980"/>
                  </a:lnTo>
                  <a:lnTo>
                    <a:pt x="7665" y="29185"/>
                  </a:lnTo>
                  <a:lnTo>
                    <a:pt x="7997" y="29377"/>
                  </a:lnTo>
                  <a:lnTo>
                    <a:pt x="8330" y="29556"/>
                  </a:lnTo>
                  <a:lnTo>
                    <a:pt x="8663" y="29735"/>
                  </a:lnTo>
                  <a:lnTo>
                    <a:pt x="9008" y="29901"/>
                  </a:lnTo>
                  <a:lnTo>
                    <a:pt x="9354" y="30055"/>
                  </a:lnTo>
                  <a:lnTo>
                    <a:pt x="9712" y="30208"/>
                  </a:lnTo>
                  <a:lnTo>
                    <a:pt x="10057" y="30349"/>
                  </a:lnTo>
                  <a:lnTo>
                    <a:pt x="10428" y="30477"/>
                  </a:lnTo>
                  <a:lnTo>
                    <a:pt x="10787" y="30605"/>
                  </a:lnTo>
                  <a:lnTo>
                    <a:pt x="11158" y="30720"/>
                  </a:lnTo>
                  <a:lnTo>
                    <a:pt x="11529" y="30835"/>
                  </a:lnTo>
                  <a:lnTo>
                    <a:pt x="11900" y="30925"/>
                  </a:lnTo>
                  <a:lnTo>
                    <a:pt x="12284" y="31014"/>
                  </a:lnTo>
                  <a:lnTo>
                    <a:pt x="12667" y="31104"/>
                  </a:lnTo>
                  <a:lnTo>
                    <a:pt x="13051" y="31168"/>
                  </a:lnTo>
                  <a:lnTo>
                    <a:pt x="13448" y="31232"/>
                  </a:lnTo>
                  <a:lnTo>
                    <a:pt x="13845" y="31283"/>
                  </a:lnTo>
                  <a:lnTo>
                    <a:pt x="14241" y="31321"/>
                  </a:lnTo>
                  <a:lnTo>
                    <a:pt x="14638" y="31360"/>
                  </a:lnTo>
                  <a:lnTo>
                    <a:pt x="15034" y="31373"/>
                  </a:lnTo>
                  <a:lnTo>
                    <a:pt x="15444" y="31385"/>
                  </a:lnTo>
                  <a:lnTo>
                    <a:pt x="15853" y="31398"/>
                  </a:lnTo>
                  <a:lnTo>
                    <a:pt x="16250" y="31385"/>
                  </a:lnTo>
                  <a:lnTo>
                    <a:pt x="16646" y="31360"/>
                  </a:lnTo>
                  <a:lnTo>
                    <a:pt x="17043" y="31334"/>
                  </a:lnTo>
                  <a:lnTo>
                    <a:pt x="17440" y="31296"/>
                  </a:lnTo>
                  <a:lnTo>
                    <a:pt x="17836" y="31245"/>
                  </a:lnTo>
                  <a:lnTo>
                    <a:pt x="18220" y="31193"/>
                  </a:lnTo>
                  <a:lnTo>
                    <a:pt x="18604" y="31129"/>
                  </a:lnTo>
                  <a:lnTo>
                    <a:pt x="18988" y="31053"/>
                  </a:lnTo>
                  <a:lnTo>
                    <a:pt x="19372" y="30963"/>
                  </a:lnTo>
                  <a:lnTo>
                    <a:pt x="19743" y="30861"/>
                  </a:lnTo>
                  <a:lnTo>
                    <a:pt x="20127" y="30758"/>
                  </a:lnTo>
                  <a:lnTo>
                    <a:pt x="20485" y="30643"/>
                  </a:lnTo>
                  <a:lnTo>
                    <a:pt x="20856" y="30528"/>
                  </a:lnTo>
                  <a:lnTo>
                    <a:pt x="21214" y="30400"/>
                  </a:lnTo>
                  <a:lnTo>
                    <a:pt x="21572" y="30259"/>
                  </a:lnTo>
                  <a:lnTo>
                    <a:pt x="21918" y="30106"/>
                  </a:lnTo>
                  <a:lnTo>
                    <a:pt x="22276" y="29952"/>
                  </a:lnTo>
                  <a:lnTo>
                    <a:pt x="22609" y="29786"/>
                  </a:lnTo>
                  <a:lnTo>
                    <a:pt x="22954" y="29620"/>
                  </a:lnTo>
                  <a:lnTo>
                    <a:pt x="23287" y="29441"/>
                  </a:lnTo>
                  <a:lnTo>
                    <a:pt x="23619" y="29249"/>
                  </a:lnTo>
                  <a:lnTo>
                    <a:pt x="23939" y="29057"/>
                  </a:lnTo>
                  <a:lnTo>
                    <a:pt x="24259" y="28852"/>
                  </a:lnTo>
                  <a:lnTo>
                    <a:pt x="24579" y="28647"/>
                  </a:lnTo>
                  <a:lnTo>
                    <a:pt x="24886" y="28430"/>
                  </a:lnTo>
                  <a:lnTo>
                    <a:pt x="25180" y="28200"/>
                  </a:lnTo>
                  <a:lnTo>
                    <a:pt x="25487" y="27969"/>
                  </a:lnTo>
                  <a:lnTo>
                    <a:pt x="25769" y="27739"/>
                  </a:lnTo>
                  <a:lnTo>
                    <a:pt x="26063" y="27483"/>
                  </a:lnTo>
                  <a:lnTo>
                    <a:pt x="26345" y="27240"/>
                  </a:lnTo>
                  <a:lnTo>
                    <a:pt x="26613" y="26971"/>
                  </a:lnTo>
                  <a:lnTo>
                    <a:pt x="26882" y="26715"/>
                  </a:lnTo>
                  <a:lnTo>
                    <a:pt x="27138" y="26447"/>
                  </a:lnTo>
                  <a:lnTo>
                    <a:pt x="27394" y="26165"/>
                  </a:lnTo>
                  <a:lnTo>
                    <a:pt x="27650" y="25884"/>
                  </a:lnTo>
                  <a:lnTo>
                    <a:pt x="27893" y="25590"/>
                  </a:lnTo>
                  <a:lnTo>
                    <a:pt x="28123" y="25295"/>
                  </a:lnTo>
                  <a:lnTo>
                    <a:pt x="28353" y="24988"/>
                  </a:lnTo>
                  <a:lnTo>
                    <a:pt x="28571" y="24681"/>
                  </a:lnTo>
                  <a:lnTo>
                    <a:pt x="28776" y="24374"/>
                  </a:lnTo>
                  <a:lnTo>
                    <a:pt x="28993" y="24054"/>
                  </a:lnTo>
                  <a:lnTo>
                    <a:pt x="29185" y="23734"/>
                  </a:lnTo>
                  <a:lnTo>
                    <a:pt x="29377" y="23402"/>
                  </a:lnTo>
                  <a:lnTo>
                    <a:pt x="29556" y="23069"/>
                  </a:lnTo>
                  <a:lnTo>
                    <a:pt x="29735" y="22736"/>
                  </a:lnTo>
                  <a:lnTo>
                    <a:pt x="29901" y="22391"/>
                  </a:lnTo>
                  <a:lnTo>
                    <a:pt x="30055" y="22045"/>
                  </a:lnTo>
                  <a:lnTo>
                    <a:pt x="30209" y="21687"/>
                  </a:lnTo>
                  <a:lnTo>
                    <a:pt x="30349" y="21342"/>
                  </a:lnTo>
                  <a:lnTo>
                    <a:pt x="30490" y="20971"/>
                  </a:lnTo>
                  <a:lnTo>
                    <a:pt x="30605" y="20613"/>
                  </a:lnTo>
                  <a:lnTo>
                    <a:pt x="30733" y="20241"/>
                  </a:lnTo>
                  <a:lnTo>
                    <a:pt x="30835" y="19870"/>
                  </a:lnTo>
                  <a:lnTo>
                    <a:pt x="30938" y="19499"/>
                  </a:lnTo>
                  <a:lnTo>
                    <a:pt x="31027" y="19116"/>
                  </a:lnTo>
                  <a:lnTo>
                    <a:pt x="31104" y="18732"/>
                  </a:lnTo>
                  <a:lnTo>
                    <a:pt x="31168" y="18348"/>
                  </a:lnTo>
                  <a:lnTo>
                    <a:pt x="31232" y="17951"/>
                  </a:lnTo>
                  <a:lnTo>
                    <a:pt x="31283" y="17555"/>
                  </a:lnTo>
                  <a:lnTo>
                    <a:pt x="31322" y="17158"/>
                  </a:lnTo>
                  <a:lnTo>
                    <a:pt x="31360" y="16761"/>
                  </a:lnTo>
                  <a:lnTo>
                    <a:pt x="31386" y="16365"/>
                  </a:lnTo>
                  <a:lnTo>
                    <a:pt x="31398" y="15955"/>
                  </a:lnTo>
                  <a:lnTo>
                    <a:pt x="31398" y="15546"/>
                  </a:lnTo>
                  <a:lnTo>
                    <a:pt x="31386" y="15149"/>
                  </a:lnTo>
                  <a:lnTo>
                    <a:pt x="31373" y="14753"/>
                  </a:lnTo>
                  <a:lnTo>
                    <a:pt x="31334" y="14356"/>
                  </a:lnTo>
                  <a:lnTo>
                    <a:pt x="31296" y="13959"/>
                  </a:lnTo>
                  <a:lnTo>
                    <a:pt x="31258" y="13563"/>
                  </a:lnTo>
                  <a:lnTo>
                    <a:pt x="31194" y="13179"/>
                  </a:lnTo>
                  <a:lnTo>
                    <a:pt x="31130" y="12782"/>
                  </a:lnTo>
                  <a:lnTo>
                    <a:pt x="31053" y="12411"/>
                  </a:lnTo>
                  <a:lnTo>
                    <a:pt x="30963" y="12028"/>
                  </a:lnTo>
                  <a:lnTo>
                    <a:pt x="30874" y="11656"/>
                  </a:lnTo>
                  <a:lnTo>
                    <a:pt x="30759" y="11273"/>
                  </a:lnTo>
                  <a:lnTo>
                    <a:pt x="30656" y="10914"/>
                  </a:lnTo>
                  <a:lnTo>
                    <a:pt x="30528" y="10543"/>
                  </a:lnTo>
                  <a:lnTo>
                    <a:pt x="30400" y="10185"/>
                  </a:lnTo>
                  <a:lnTo>
                    <a:pt x="30260" y="9827"/>
                  </a:lnTo>
                  <a:lnTo>
                    <a:pt x="30119" y="9481"/>
                  </a:lnTo>
                  <a:lnTo>
                    <a:pt x="29953" y="9123"/>
                  </a:lnTo>
                  <a:lnTo>
                    <a:pt x="29799" y="8778"/>
                  </a:lnTo>
                  <a:lnTo>
                    <a:pt x="29620" y="8445"/>
                  </a:lnTo>
                  <a:lnTo>
                    <a:pt x="29441" y="8112"/>
                  </a:lnTo>
                  <a:lnTo>
                    <a:pt x="29262" y="7780"/>
                  </a:lnTo>
                  <a:lnTo>
                    <a:pt x="29057" y="7460"/>
                  </a:lnTo>
                  <a:lnTo>
                    <a:pt x="28852" y="7140"/>
                  </a:lnTo>
                  <a:lnTo>
                    <a:pt x="28648" y="6820"/>
                  </a:lnTo>
                  <a:lnTo>
                    <a:pt x="28430" y="6513"/>
                  </a:lnTo>
                  <a:lnTo>
                    <a:pt x="28213" y="6219"/>
                  </a:lnTo>
                  <a:lnTo>
                    <a:pt x="27970" y="5912"/>
                  </a:lnTo>
                  <a:lnTo>
                    <a:pt x="27739" y="5618"/>
                  </a:lnTo>
                  <a:lnTo>
                    <a:pt x="27496" y="5336"/>
                  </a:lnTo>
                  <a:lnTo>
                    <a:pt x="27240" y="5055"/>
                  </a:lnTo>
                  <a:lnTo>
                    <a:pt x="26984" y="4786"/>
                  </a:lnTo>
                  <a:lnTo>
                    <a:pt x="26716" y="4517"/>
                  </a:lnTo>
                  <a:lnTo>
                    <a:pt x="26447" y="4261"/>
                  </a:lnTo>
                  <a:lnTo>
                    <a:pt x="26166" y="4005"/>
                  </a:lnTo>
                  <a:lnTo>
                    <a:pt x="25884" y="3750"/>
                  </a:lnTo>
                  <a:lnTo>
                    <a:pt x="25590" y="3507"/>
                  </a:lnTo>
                  <a:lnTo>
                    <a:pt x="25295" y="3276"/>
                  </a:lnTo>
                  <a:lnTo>
                    <a:pt x="25001" y="3046"/>
                  </a:lnTo>
                  <a:lnTo>
                    <a:pt x="24694" y="2828"/>
                  </a:lnTo>
                  <a:lnTo>
                    <a:pt x="24374" y="2611"/>
                  </a:lnTo>
                  <a:lnTo>
                    <a:pt x="24054" y="2406"/>
                  </a:lnTo>
                  <a:lnTo>
                    <a:pt x="23735" y="2214"/>
                  </a:lnTo>
                  <a:lnTo>
                    <a:pt x="23415" y="2022"/>
                  </a:lnTo>
                  <a:lnTo>
                    <a:pt x="23069" y="1843"/>
                  </a:lnTo>
                  <a:lnTo>
                    <a:pt x="22737" y="1664"/>
                  </a:lnTo>
                  <a:lnTo>
                    <a:pt x="22391" y="1498"/>
                  </a:lnTo>
                  <a:lnTo>
                    <a:pt x="22046" y="1344"/>
                  </a:lnTo>
                  <a:lnTo>
                    <a:pt x="21700" y="1191"/>
                  </a:lnTo>
                  <a:lnTo>
                    <a:pt x="21342" y="1050"/>
                  </a:lnTo>
                  <a:lnTo>
                    <a:pt x="20984" y="909"/>
                  </a:lnTo>
                  <a:lnTo>
                    <a:pt x="20613" y="781"/>
                  </a:lnTo>
                  <a:lnTo>
                    <a:pt x="20242" y="666"/>
                  </a:lnTo>
                  <a:lnTo>
                    <a:pt x="19871" y="564"/>
                  </a:lnTo>
                  <a:lnTo>
                    <a:pt x="19500" y="461"/>
                  </a:lnTo>
                  <a:lnTo>
                    <a:pt x="19116" y="372"/>
                  </a:lnTo>
                  <a:lnTo>
                    <a:pt x="18732" y="295"/>
                  </a:lnTo>
                  <a:lnTo>
                    <a:pt x="18348" y="231"/>
                  </a:lnTo>
                  <a:lnTo>
                    <a:pt x="17952" y="167"/>
                  </a:lnTo>
                  <a:lnTo>
                    <a:pt x="17568" y="116"/>
                  </a:lnTo>
                  <a:lnTo>
                    <a:pt x="17171" y="65"/>
                  </a:lnTo>
                  <a:lnTo>
                    <a:pt x="16762" y="39"/>
                  </a:lnTo>
                  <a:lnTo>
                    <a:pt x="16365" y="14"/>
                  </a:lnTo>
                  <a:lnTo>
                    <a:pt x="1595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341;p19"/>
            <p:cNvSpPr/>
            <p:nvPr/>
          </p:nvSpPr>
          <p:spPr>
            <a:xfrm>
              <a:off x="1621175" y="1986163"/>
              <a:ext cx="116775" cy="236075"/>
            </a:xfrm>
            <a:custGeom>
              <a:avLst/>
              <a:gdLst/>
              <a:ahLst/>
              <a:cxnLst/>
              <a:rect l="l" t="t" r="r" b="b"/>
              <a:pathLst>
                <a:path w="4671" h="9443" extrusionOk="0">
                  <a:moveTo>
                    <a:pt x="3353" y="0"/>
                  </a:moveTo>
                  <a:lnTo>
                    <a:pt x="3110" y="26"/>
                  </a:lnTo>
                  <a:lnTo>
                    <a:pt x="2829" y="77"/>
                  </a:lnTo>
                  <a:lnTo>
                    <a:pt x="2521" y="154"/>
                  </a:lnTo>
                  <a:lnTo>
                    <a:pt x="2355" y="205"/>
                  </a:lnTo>
                  <a:lnTo>
                    <a:pt x="2189" y="269"/>
                  </a:lnTo>
                  <a:lnTo>
                    <a:pt x="2010" y="346"/>
                  </a:lnTo>
                  <a:lnTo>
                    <a:pt x="1843" y="422"/>
                  </a:lnTo>
                  <a:lnTo>
                    <a:pt x="1664" y="525"/>
                  </a:lnTo>
                  <a:lnTo>
                    <a:pt x="1498" y="627"/>
                  </a:lnTo>
                  <a:lnTo>
                    <a:pt x="1332" y="742"/>
                  </a:lnTo>
                  <a:lnTo>
                    <a:pt x="1165" y="870"/>
                  </a:lnTo>
                  <a:lnTo>
                    <a:pt x="1012" y="1011"/>
                  </a:lnTo>
                  <a:lnTo>
                    <a:pt x="858" y="1164"/>
                  </a:lnTo>
                  <a:lnTo>
                    <a:pt x="717" y="1331"/>
                  </a:lnTo>
                  <a:lnTo>
                    <a:pt x="577" y="1510"/>
                  </a:lnTo>
                  <a:lnTo>
                    <a:pt x="462" y="1702"/>
                  </a:lnTo>
                  <a:lnTo>
                    <a:pt x="346" y="1919"/>
                  </a:lnTo>
                  <a:lnTo>
                    <a:pt x="244" y="2137"/>
                  </a:lnTo>
                  <a:lnTo>
                    <a:pt x="167" y="2380"/>
                  </a:lnTo>
                  <a:lnTo>
                    <a:pt x="103" y="2636"/>
                  </a:lnTo>
                  <a:lnTo>
                    <a:pt x="52" y="2905"/>
                  </a:lnTo>
                  <a:lnTo>
                    <a:pt x="14" y="3186"/>
                  </a:lnTo>
                  <a:lnTo>
                    <a:pt x="1" y="3493"/>
                  </a:lnTo>
                  <a:lnTo>
                    <a:pt x="14" y="3762"/>
                  </a:lnTo>
                  <a:lnTo>
                    <a:pt x="39" y="4030"/>
                  </a:lnTo>
                  <a:lnTo>
                    <a:pt x="65" y="4299"/>
                  </a:lnTo>
                  <a:lnTo>
                    <a:pt x="103" y="4568"/>
                  </a:lnTo>
                  <a:lnTo>
                    <a:pt x="167" y="4824"/>
                  </a:lnTo>
                  <a:lnTo>
                    <a:pt x="231" y="5080"/>
                  </a:lnTo>
                  <a:lnTo>
                    <a:pt x="308" y="5335"/>
                  </a:lnTo>
                  <a:lnTo>
                    <a:pt x="398" y="5591"/>
                  </a:lnTo>
                  <a:lnTo>
                    <a:pt x="500" y="5834"/>
                  </a:lnTo>
                  <a:lnTo>
                    <a:pt x="602" y="6078"/>
                  </a:lnTo>
                  <a:lnTo>
                    <a:pt x="717" y="6308"/>
                  </a:lnTo>
                  <a:lnTo>
                    <a:pt x="845" y="6538"/>
                  </a:lnTo>
                  <a:lnTo>
                    <a:pt x="986" y="6768"/>
                  </a:lnTo>
                  <a:lnTo>
                    <a:pt x="1127" y="6986"/>
                  </a:lnTo>
                  <a:lnTo>
                    <a:pt x="1280" y="7203"/>
                  </a:lnTo>
                  <a:lnTo>
                    <a:pt x="1434" y="7408"/>
                  </a:lnTo>
                  <a:lnTo>
                    <a:pt x="1600" y="7600"/>
                  </a:lnTo>
                  <a:lnTo>
                    <a:pt x="1779" y="7792"/>
                  </a:lnTo>
                  <a:lnTo>
                    <a:pt x="1959" y="7971"/>
                  </a:lnTo>
                  <a:lnTo>
                    <a:pt x="2138" y="8150"/>
                  </a:lnTo>
                  <a:lnTo>
                    <a:pt x="2330" y="8317"/>
                  </a:lnTo>
                  <a:lnTo>
                    <a:pt x="2521" y="8470"/>
                  </a:lnTo>
                  <a:lnTo>
                    <a:pt x="2726" y="8611"/>
                  </a:lnTo>
                  <a:lnTo>
                    <a:pt x="2931" y="8752"/>
                  </a:lnTo>
                  <a:lnTo>
                    <a:pt x="3136" y="8879"/>
                  </a:lnTo>
                  <a:lnTo>
                    <a:pt x="3353" y="8995"/>
                  </a:lnTo>
                  <a:lnTo>
                    <a:pt x="3558" y="9097"/>
                  </a:lnTo>
                  <a:lnTo>
                    <a:pt x="3775" y="9199"/>
                  </a:lnTo>
                  <a:lnTo>
                    <a:pt x="4006" y="9276"/>
                  </a:lnTo>
                  <a:lnTo>
                    <a:pt x="4223" y="9340"/>
                  </a:lnTo>
                  <a:lnTo>
                    <a:pt x="4441" y="9404"/>
                  </a:lnTo>
                  <a:lnTo>
                    <a:pt x="4671" y="9442"/>
                  </a:lnTo>
                  <a:lnTo>
                    <a:pt x="3699" y="90"/>
                  </a:lnTo>
                  <a:lnTo>
                    <a:pt x="3686" y="64"/>
                  </a:lnTo>
                  <a:lnTo>
                    <a:pt x="3660" y="39"/>
                  </a:lnTo>
                  <a:lnTo>
                    <a:pt x="3596" y="26"/>
                  </a:lnTo>
                  <a:lnTo>
                    <a:pt x="3532" y="13"/>
                  </a:lnTo>
                  <a:lnTo>
                    <a:pt x="3353" y="0"/>
                  </a:lnTo>
                  <a:close/>
                </a:path>
              </a:pathLst>
            </a:custGeom>
            <a:solidFill>
              <a:srgbClr val="8A2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342;p19"/>
            <p:cNvSpPr/>
            <p:nvPr/>
          </p:nvSpPr>
          <p:spPr>
            <a:xfrm>
              <a:off x="2295450" y="1980713"/>
              <a:ext cx="113900" cy="236725"/>
            </a:xfrm>
            <a:custGeom>
              <a:avLst/>
              <a:gdLst/>
              <a:ahLst/>
              <a:cxnLst/>
              <a:rect l="l" t="t" r="r" b="b"/>
              <a:pathLst>
                <a:path w="4556" h="9469" extrusionOk="0">
                  <a:moveTo>
                    <a:pt x="1152" y="1"/>
                  </a:moveTo>
                  <a:lnTo>
                    <a:pt x="960" y="13"/>
                  </a:lnTo>
                  <a:lnTo>
                    <a:pt x="896" y="26"/>
                  </a:lnTo>
                  <a:lnTo>
                    <a:pt x="845" y="39"/>
                  </a:lnTo>
                  <a:lnTo>
                    <a:pt x="807" y="65"/>
                  </a:lnTo>
                  <a:lnTo>
                    <a:pt x="794" y="90"/>
                  </a:lnTo>
                  <a:lnTo>
                    <a:pt x="1" y="9469"/>
                  </a:lnTo>
                  <a:lnTo>
                    <a:pt x="1" y="9469"/>
                  </a:lnTo>
                  <a:lnTo>
                    <a:pt x="218" y="9417"/>
                  </a:lnTo>
                  <a:lnTo>
                    <a:pt x="448" y="9353"/>
                  </a:lnTo>
                  <a:lnTo>
                    <a:pt x="666" y="9277"/>
                  </a:lnTo>
                  <a:lnTo>
                    <a:pt x="883" y="9200"/>
                  </a:lnTo>
                  <a:lnTo>
                    <a:pt x="1101" y="9097"/>
                  </a:lnTo>
                  <a:lnTo>
                    <a:pt x="1306" y="8995"/>
                  </a:lnTo>
                  <a:lnTo>
                    <a:pt x="1523" y="8867"/>
                  </a:lnTo>
                  <a:lnTo>
                    <a:pt x="1728" y="8739"/>
                  </a:lnTo>
                  <a:lnTo>
                    <a:pt x="1920" y="8598"/>
                  </a:lnTo>
                  <a:lnTo>
                    <a:pt x="2124" y="8458"/>
                  </a:lnTo>
                  <a:lnTo>
                    <a:pt x="2316" y="8291"/>
                  </a:lnTo>
                  <a:lnTo>
                    <a:pt x="2495" y="8125"/>
                  </a:lnTo>
                  <a:lnTo>
                    <a:pt x="2687" y="7946"/>
                  </a:lnTo>
                  <a:lnTo>
                    <a:pt x="2854" y="7767"/>
                  </a:lnTo>
                  <a:lnTo>
                    <a:pt x="3020" y="7562"/>
                  </a:lnTo>
                  <a:lnTo>
                    <a:pt x="3186" y="7370"/>
                  </a:lnTo>
                  <a:lnTo>
                    <a:pt x="3340" y="7153"/>
                  </a:lnTo>
                  <a:lnTo>
                    <a:pt x="3493" y="6948"/>
                  </a:lnTo>
                  <a:lnTo>
                    <a:pt x="3634" y="6718"/>
                  </a:lnTo>
                  <a:lnTo>
                    <a:pt x="3762" y="6487"/>
                  </a:lnTo>
                  <a:lnTo>
                    <a:pt x="3890" y="6257"/>
                  </a:lnTo>
                  <a:lnTo>
                    <a:pt x="3992" y="6027"/>
                  </a:lnTo>
                  <a:lnTo>
                    <a:pt x="4108" y="5784"/>
                  </a:lnTo>
                  <a:lnTo>
                    <a:pt x="4197" y="5528"/>
                  </a:lnTo>
                  <a:lnTo>
                    <a:pt x="4287" y="5285"/>
                  </a:lnTo>
                  <a:lnTo>
                    <a:pt x="4351" y="5029"/>
                  </a:lnTo>
                  <a:lnTo>
                    <a:pt x="4415" y="4760"/>
                  </a:lnTo>
                  <a:lnTo>
                    <a:pt x="4466" y="4504"/>
                  </a:lnTo>
                  <a:lnTo>
                    <a:pt x="4504" y="4236"/>
                  </a:lnTo>
                  <a:lnTo>
                    <a:pt x="4530" y="3967"/>
                  </a:lnTo>
                  <a:lnTo>
                    <a:pt x="4543" y="3698"/>
                  </a:lnTo>
                  <a:lnTo>
                    <a:pt x="4555" y="3430"/>
                  </a:lnTo>
                  <a:lnTo>
                    <a:pt x="4530" y="3123"/>
                  </a:lnTo>
                  <a:lnTo>
                    <a:pt x="4504" y="2841"/>
                  </a:lnTo>
                  <a:lnTo>
                    <a:pt x="4440" y="2572"/>
                  </a:lnTo>
                  <a:lnTo>
                    <a:pt x="4376" y="2316"/>
                  </a:lnTo>
                  <a:lnTo>
                    <a:pt x="4287" y="2073"/>
                  </a:lnTo>
                  <a:lnTo>
                    <a:pt x="4184" y="1856"/>
                  </a:lnTo>
                  <a:lnTo>
                    <a:pt x="4069" y="1651"/>
                  </a:lnTo>
                  <a:lnTo>
                    <a:pt x="3941" y="1459"/>
                  </a:lnTo>
                  <a:lnTo>
                    <a:pt x="3801" y="1280"/>
                  </a:lnTo>
                  <a:lnTo>
                    <a:pt x="3660" y="1114"/>
                  </a:lnTo>
                  <a:lnTo>
                    <a:pt x="3506" y="960"/>
                  </a:lnTo>
                  <a:lnTo>
                    <a:pt x="3340" y="832"/>
                  </a:lnTo>
                  <a:lnTo>
                    <a:pt x="3174" y="704"/>
                  </a:lnTo>
                  <a:lnTo>
                    <a:pt x="3007" y="589"/>
                  </a:lnTo>
                  <a:lnTo>
                    <a:pt x="2828" y="487"/>
                  </a:lnTo>
                  <a:lnTo>
                    <a:pt x="2662" y="397"/>
                  </a:lnTo>
                  <a:lnTo>
                    <a:pt x="2483" y="321"/>
                  </a:lnTo>
                  <a:lnTo>
                    <a:pt x="2316" y="244"/>
                  </a:lnTo>
                  <a:lnTo>
                    <a:pt x="2150" y="180"/>
                  </a:lnTo>
                  <a:lnTo>
                    <a:pt x="1984" y="141"/>
                  </a:lnTo>
                  <a:lnTo>
                    <a:pt x="1664" y="65"/>
                  </a:lnTo>
                  <a:lnTo>
                    <a:pt x="1382" y="13"/>
                  </a:lnTo>
                  <a:lnTo>
                    <a:pt x="1152" y="1"/>
                  </a:lnTo>
                  <a:close/>
                </a:path>
              </a:pathLst>
            </a:custGeom>
            <a:solidFill>
              <a:srgbClr val="8A2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343;p19"/>
            <p:cNvSpPr/>
            <p:nvPr/>
          </p:nvSpPr>
          <p:spPr>
            <a:xfrm>
              <a:off x="1686125" y="1518838"/>
              <a:ext cx="658300" cy="953200"/>
            </a:xfrm>
            <a:custGeom>
              <a:avLst/>
              <a:gdLst/>
              <a:ahLst/>
              <a:cxnLst/>
              <a:rect l="l" t="t" r="r" b="b"/>
              <a:pathLst>
                <a:path w="26332" h="38128" extrusionOk="0">
                  <a:moveTo>
                    <a:pt x="12040" y="1"/>
                  </a:moveTo>
                  <a:lnTo>
                    <a:pt x="11374" y="39"/>
                  </a:lnTo>
                  <a:lnTo>
                    <a:pt x="10735" y="77"/>
                  </a:lnTo>
                  <a:lnTo>
                    <a:pt x="10095" y="141"/>
                  </a:lnTo>
                  <a:lnTo>
                    <a:pt x="9468" y="231"/>
                  </a:lnTo>
                  <a:lnTo>
                    <a:pt x="8854" y="333"/>
                  </a:lnTo>
                  <a:lnTo>
                    <a:pt x="8253" y="461"/>
                  </a:lnTo>
                  <a:lnTo>
                    <a:pt x="7664" y="615"/>
                  </a:lnTo>
                  <a:lnTo>
                    <a:pt x="7101" y="781"/>
                  </a:lnTo>
                  <a:lnTo>
                    <a:pt x="6538" y="986"/>
                  </a:lnTo>
                  <a:lnTo>
                    <a:pt x="6270" y="1101"/>
                  </a:lnTo>
                  <a:lnTo>
                    <a:pt x="6001" y="1216"/>
                  </a:lnTo>
                  <a:lnTo>
                    <a:pt x="5745" y="1331"/>
                  </a:lnTo>
                  <a:lnTo>
                    <a:pt x="5489" y="1459"/>
                  </a:lnTo>
                  <a:lnTo>
                    <a:pt x="5233" y="1600"/>
                  </a:lnTo>
                  <a:lnTo>
                    <a:pt x="4977" y="1741"/>
                  </a:lnTo>
                  <a:lnTo>
                    <a:pt x="4734" y="1894"/>
                  </a:lnTo>
                  <a:lnTo>
                    <a:pt x="4504" y="2048"/>
                  </a:lnTo>
                  <a:lnTo>
                    <a:pt x="4261" y="2214"/>
                  </a:lnTo>
                  <a:lnTo>
                    <a:pt x="4030" y="2393"/>
                  </a:lnTo>
                  <a:lnTo>
                    <a:pt x="3813" y="2572"/>
                  </a:lnTo>
                  <a:lnTo>
                    <a:pt x="3595" y="2764"/>
                  </a:lnTo>
                  <a:lnTo>
                    <a:pt x="3378" y="2956"/>
                  </a:lnTo>
                  <a:lnTo>
                    <a:pt x="3173" y="3161"/>
                  </a:lnTo>
                  <a:lnTo>
                    <a:pt x="2969" y="3378"/>
                  </a:lnTo>
                  <a:lnTo>
                    <a:pt x="2777" y="3596"/>
                  </a:lnTo>
                  <a:lnTo>
                    <a:pt x="2585" y="3826"/>
                  </a:lnTo>
                  <a:lnTo>
                    <a:pt x="2406" y="4069"/>
                  </a:lnTo>
                  <a:lnTo>
                    <a:pt x="2226" y="4312"/>
                  </a:lnTo>
                  <a:lnTo>
                    <a:pt x="2047" y="4581"/>
                  </a:lnTo>
                  <a:lnTo>
                    <a:pt x="1881" y="4837"/>
                  </a:lnTo>
                  <a:lnTo>
                    <a:pt x="1728" y="5118"/>
                  </a:lnTo>
                  <a:lnTo>
                    <a:pt x="1574" y="5400"/>
                  </a:lnTo>
                  <a:lnTo>
                    <a:pt x="1420" y="5694"/>
                  </a:lnTo>
                  <a:lnTo>
                    <a:pt x="1280" y="6001"/>
                  </a:lnTo>
                  <a:lnTo>
                    <a:pt x="1152" y="6321"/>
                  </a:lnTo>
                  <a:lnTo>
                    <a:pt x="1024" y="6641"/>
                  </a:lnTo>
                  <a:lnTo>
                    <a:pt x="909" y="6974"/>
                  </a:lnTo>
                  <a:lnTo>
                    <a:pt x="794" y="7319"/>
                  </a:lnTo>
                  <a:lnTo>
                    <a:pt x="691" y="7664"/>
                  </a:lnTo>
                  <a:lnTo>
                    <a:pt x="589" y="8036"/>
                  </a:lnTo>
                  <a:lnTo>
                    <a:pt x="499" y="8407"/>
                  </a:lnTo>
                  <a:lnTo>
                    <a:pt x="410" y="8790"/>
                  </a:lnTo>
                  <a:lnTo>
                    <a:pt x="333" y="9187"/>
                  </a:lnTo>
                  <a:lnTo>
                    <a:pt x="269" y="9596"/>
                  </a:lnTo>
                  <a:lnTo>
                    <a:pt x="205" y="10019"/>
                  </a:lnTo>
                  <a:lnTo>
                    <a:pt x="154" y="10454"/>
                  </a:lnTo>
                  <a:lnTo>
                    <a:pt x="115" y="10889"/>
                  </a:lnTo>
                  <a:lnTo>
                    <a:pt x="77" y="11336"/>
                  </a:lnTo>
                  <a:lnTo>
                    <a:pt x="39" y="11810"/>
                  </a:lnTo>
                  <a:lnTo>
                    <a:pt x="26" y="12283"/>
                  </a:lnTo>
                  <a:lnTo>
                    <a:pt x="13" y="12769"/>
                  </a:lnTo>
                  <a:lnTo>
                    <a:pt x="0" y="13767"/>
                  </a:lnTo>
                  <a:lnTo>
                    <a:pt x="13" y="14791"/>
                  </a:lnTo>
                  <a:lnTo>
                    <a:pt x="39" y="15827"/>
                  </a:lnTo>
                  <a:lnTo>
                    <a:pt x="90" y="16876"/>
                  </a:lnTo>
                  <a:lnTo>
                    <a:pt x="154" y="17938"/>
                  </a:lnTo>
                  <a:lnTo>
                    <a:pt x="256" y="19013"/>
                  </a:lnTo>
                  <a:lnTo>
                    <a:pt x="359" y="20075"/>
                  </a:lnTo>
                  <a:lnTo>
                    <a:pt x="499" y="21150"/>
                  </a:lnTo>
                  <a:lnTo>
                    <a:pt x="653" y="22224"/>
                  </a:lnTo>
                  <a:lnTo>
                    <a:pt x="845" y="23286"/>
                  </a:lnTo>
                  <a:lnTo>
                    <a:pt x="1049" y="24336"/>
                  </a:lnTo>
                  <a:lnTo>
                    <a:pt x="1280" y="25385"/>
                  </a:lnTo>
                  <a:lnTo>
                    <a:pt x="1408" y="25896"/>
                  </a:lnTo>
                  <a:lnTo>
                    <a:pt x="1548" y="26408"/>
                  </a:lnTo>
                  <a:lnTo>
                    <a:pt x="1689" y="26907"/>
                  </a:lnTo>
                  <a:lnTo>
                    <a:pt x="1843" y="27406"/>
                  </a:lnTo>
                  <a:lnTo>
                    <a:pt x="1996" y="27892"/>
                  </a:lnTo>
                  <a:lnTo>
                    <a:pt x="2150" y="28391"/>
                  </a:lnTo>
                  <a:lnTo>
                    <a:pt x="2329" y="28865"/>
                  </a:lnTo>
                  <a:lnTo>
                    <a:pt x="2508" y="29338"/>
                  </a:lnTo>
                  <a:lnTo>
                    <a:pt x="2687" y="29799"/>
                  </a:lnTo>
                  <a:lnTo>
                    <a:pt x="2879" y="30259"/>
                  </a:lnTo>
                  <a:lnTo>
                    <a:pt x="3084" y="30707"/>
                  </a:lnTo>
                  <a:lnTo>
                    <a:pt x="3288" y="31155"/>
                  </a:lnTo>
                  <a:lnTo>
                    <a:pt x="3506" y="31577"/>
                  </a:lnTo>
                  <a:lnTo>
                    <a:pt x="3736" y="31999"/>
                  </a:lnTo>
                  <a:lnTo>
                    <a:pt x="3967" y="32409"/>
                  </a:lnTo>
                  <a:lnTo>
                    <a:pt x="4210" y="32805"/>
                  </a:lnTo>
                  <a:lnTo>
                    <a:pt x="4453" y="33202"/>
                  </a:lnTo>
                  <a:lnTo>
                    <a:pt x="4721" y="33573"/>
                  </a:lnTo>
                  <a:lnTo>
                    <a:pt x="4977" y="33944"/>
                  </a:lnTo>
                  <a:lnTo>
                    <a:pt x="5259" y="34302"/>
                  </a:lnTo>
                  <a:lnTo>
                    <a:pt x="5540" y="34635"/>
                  </a:lnTo>
                  <a:lnTo>
                    <a:pt x="5835" y="34968"/>
                  </a:lnTo>
                  <a:lnTo>
                    <a:pt x="6142" y="35275"/>
                  </a:lnTo>
                  <a:lnTo>
                    <a:pt x="6449" y="35582"/>
                  </a:lnTo>
                  <a:lnTo>
                    <a:pt x="6768" y="35863"/>
                  </a:lnTo>
                  <a:lnTo>
                    <a:pt x="7101" y="36132"/>
                  </a:lnTo>
                  <a:lnTo>
                    <a:pt x="7434" y="36388"/>
                  </a:lnTo>
                  <a:lnTo>
                    <a:pt x="7792" y="36631"/>
                  </a:lnTo>
                  <a:lnTo>
                    <a:pt x="8150" y="36861"/>
                  </a:lnTo>
                  <a:lnTo>
                    <a:pt x="8509" y="37066"/>
                  </a:lnTo>
                  <a:lnTo>
                    <a:pt x="8892" y="37258"/>
                  </a:lnTo>
                  <a:lnTo>
                    <a:pt x="9276" y="37424"/>
                  </a:lnTo>
                  <a:lnTo>
                    <a:pt x="9673" y="37578"/>
                  </a:lnTo>
                  <a:lnTo>
                    <a:pt x="10082" y="37718"/>
                  </a:lnTo>
                  <a:lnTo>
                    <a:pt x="10504" y="37834"/>
                  </a:lnTo>
                  <a:lnTo>
                    <a:pt x="10939" y="37936"/>
                  </a:lnTo>
                  <a:lnTo>
                    <a:pt x="11374" y="38013"/>
                  </a:lnTo>
                  <a:lnTo>
                    <a:pt x="11822" y="38077"/>
                  </a:lnTo>
                  <a:lnTo>
                    <a:pt x="12283" y="38115"/>
                  </a:lnTo>
                  <a:lnTo>
                    <a:pt x="12756" y="38128"/>
                  </a:lnTo>
                  <a:lnTo>
                    <a:pt x="13281" y="38128"/>
                  </a:lnTo>
                  <a:lnTo>
                    <a:pt x="13793" y="38115"/>
                  </a:lnTo>
                  <a:lnTo>
                    <a:pt x="14292" y="38064"/>
                  </a:lnTo>
                  <a:lnTo>
                    <a:pt x="14778" y="38000"/>
                  </a:lnTo>
                  <a:lnTo>
                    <a:pt x="15251" y="37910"/>
                  </a:lnTo>
                  <a:lnTo>
                    <a:pt x="15712" y="37808"/>
                  </a:lnTo>
                  <a:lnTo>
                    <a:pt x="16160" y="37693"/>
                  </a:lnTo>
                  <a:lnTo>
                    <a:pt x="16595" y="37552"/>
                  </a:lnTo>
                  <a:lnTo>
                    <a:pt x="17017" y="37386"/>
                  </a:lnTo>
                  <a:lnTo>
                    <a:pt x="17426" y="37207"/>
                  </a:lnTo>
                  <a:lnTo>
                    <a:pt x="17823" y="37015"/>
                  </a:lnTo>
                  <a:lnTo>
                    <a:pt x="18207" y="36810"/>
                  </a:lnTo>
                  <a:lnTo>
                    <a:pt x="18591" y="36580"/>
                  </a:lnTo>
                  <a:lnTo>
                    <a:pt x="18949" y="36337"/>
                  </a:lnTo>
                  <a:lnTo>
                    <a:pt x="19307" y="36068"/>
                  </a:lnTo>
                  <a:lnTo>
                    <a:pt x="19640" y="35799"/>
                  </a:lnTo>
                  <a:lnTo>
                    <a:pt x="19972" y="35505"/>
                  </a:lnTo>
                  <a:lnTo>
                    <a:pt x="20292" y="35211"/>
                  </a:lnTo>
                  <a:lnTo>
                    <a:pt x="20599" y="34891"/>
                  </a:lnTo>
                  <a:lnTo>
                    <a:pt x="20906" y="34558"/>
                  </a:lnTo>
                  <a:lnTo>
                    <a:pt x="21188" y="34213"/>
                  </a:lnTo>
                  <a:lnTo>
                    <a:pt x="21469" y="33854"/>
                  </a:lnTo>
                  <a:lnTo>
                    <a:pt x="21738" y="33483"/>
                  </a:lnTo>
                  <a:lnTo>
                    <a:pt x="21994" y="33100"/>
                  </a:lnTo>
                  <a:lnTo>
                    <a:pt x="22250" y="32716"/>
                  </a:lnTo>
                  <a:lnTo>
                    <a:pt x="22480" y="32306"/>
                  </a:lnTo>
                  <a:lnTo>
                    <a:pt x="22710" y="31897"/>
                  </a:lnTo>
                  <a:lnTo>
                    <a:pt x="22941" y="31475"/>
                  </a:lnTo>
                  <a:lnTo>
                    <a:pt x="23145" y="31040"/>
                  </a:lnTo>
                  <a:lnTo>
                    <a:pt x="23350" y="30592"/>
                  </a:lnTo>
                  <a:lnTo>
                    <a:pt x="23555" y="30144"/>
                  </a:lnTo>
                  <a:lnTo>
                    <a:pt x="23734" y="29684"/>
                  </a:lnTo>
                  <a:lnTo>
                    <a:pt x="23913" y="29223"/>
                  </a:lnTo>
                  <a:lnTo>
                    <a:pt x="24092" y="28750"/>
                  </a:lnTo>
                  <a:lnTo>
                    <a:pt x="24246" y="28263"/>
                  </a:lnTo>
                  <a:lnTo>
                    <a:pt x="24399" y="27777"/>
                  </a:lnTo>
                  <a:lnTo>
                    <a:pt x="24553" y="27278"/>
                  </a:lnTo>
                  <a:lnTo>
                    <a:pt x="24693" y="26779"/>
                  </a:lnTo>
                  <a:lnTo>
                    <a:pt x="24821" y="26280"/>
                  </a:lnTo>
                  <a:lnTo>
                    <a:pt x="24949" y="25768"/>
                  </a:lnTo>
                  <a:lnTo>
                    <a:pt x="25180" y="24732"/>
                  </a:lnTo>
                  <a:lnTo>
                    <a:pt x="25397" y="23696"/>
                  </a:lnTo>
                  <a:lnTo>
                    <a:pt x="25576" y="22634"/>
                  </a:lnTo>
                  <a:lnTo>
                    <a:pt x="25730" y="21572"/>
                  </a:lnTo>
                  <a:lnTo>
                    <a:pt x="25871" y="20497"/>
                  </a:lnTo>
                  <a:lnTo>
                    <a:pt x="25986" y="19435"/>
                  </a:lnTo>
                  <a:lnTo>
                    <a:pt x="26075" y="18361"/>
                  </a:lnTo>
                  <a:lnTo>
                    <a:pt x="26165" y="17311"/>
                  </a:lnTo>
                  <a:lnTo>
                    <a:pt x="26229" y="16262"/>
                  </a:lnTo>
                  <a:lnTo>
                    <a:pt x="26267" y="15226"/>
                  </a:lnTo>
                  <a:lnTo>
                    <a:pt x="26306" y="14202"/>
                  </a:lnTo>
                  <a:lnTo>
                    <a:pt x="26331" y="13204"/>
                  </a:lnTo>
                  <a:lnTo>
                    <a:pt x="26331" y="12718"/>
                  </a:lnTo>
                  <a:lnTo>
                    <a:pt x="26331" y="12245"/>
                  </a:lnTo>
                  <a:lnTo>
                    <a:pt x="26318" y="11771"/>
                  </a:lnTo>
                  <a:lnTo>
                    <a:pt x="26293" y="11324"/>
                  </a:lnTo>
                  <a:lnTo>
                    <a:pt x="26254" y="10876"/>
                  </a:lnTo>
                  <a:lnTo>
                    <a:pt x="26216" y="10454"/>
                  </a:lnTo>
                  <a:lnTo>
                    <a:pt x="26178" y="10031"/>
                  </a:lnTo>
                  <a:lnTo>
                    <a:pt x="26114" y="9622"/>
                  </a:lnTo>
                  <a:lnTo>
                    <a:pt x="26050" y="9225"/>
                  </a:lnTo>
                  <a:lnTo>
                    <a:pt x="25986" y="8829"/>
                  </a:lnTo>
                  <a:lnTo>
                    <a:pt x="25909" y="8458"/>
                  </a:lnTo>
                  <a:lnTo>
                    <a:pt x="25819" y="8087"/>
                  </a:lnTo>
                  <a:lnTo>
                    <a:pt x="25730" y="7728"/>
                  </a:lnTo>
                  <a:lnTo>
                    <a:pt x="25627" y="7383"/>
                  </a:lnTo>
                  <a:lnTo>
                    <a:pt x="25512" y="7038"/>
                  </a:lnTo>
                  <a:lnTo>
                    <a:pt x="25397" y="6718"/>
                  </a:lnTo>
                  <a:lnTo>
                    <a:pt x="25282" y="6398"/>
                  </a:lnTo>
                  <a:lnTo>
                    <a:pt x="25141" y="6091"/>
                  </a:lnTo>
                  <a:lnTo>
                    <a:pt x="25013" y="5784"/>
                  </a:lnTo>
                  <a:lnTo>
                    <a:pt x="24860" y="5502"/>
                  </a:lnTo>
                  <a:lnTo>
                    <a:pt x="24719" y="5221"/>
                  </a:lnTo>
                  <a:lnTo>
                    <a:pt x="24553" y="4952"/>
                  </a:lnTo>
                  <a:lnTo>
                    <a:pt x="24399" y="4683"/>
                  </a:lnTo>
                  <a:lnTo>
                    <a:pt x="24220" y="4428"/>
                  </a:lnTo>
                  <a:lnTo>
                    <a:pt x="24054" y="4184"/>
                  </a:lnTo>
                  <a:lnTo>
                    <a:pt x="23862" y="3941"/>
                  </a:lnTo>
                  <a:lnTo>
                    <a:pt x="23683" y="3724"/>
                  </a:lnTo>
                  <a:lnTo>
                    <a:pt x="23478" y="3494"/>
                  </a:lnTo>
                  <a:lnTo>
                    <a:pt x="23286" y="3289"/>
                  </a:lnTo>
                  <a:lnTo>
                    <a:pt x="23069" y="3084"/>
                  </a:lnTo>
                  <a:lnTo>
                    <a:pt x="22864" y="2892"/>
                  </a:lnTo>
                  <a:lnTo>
                    <a:pt x="22646" y="2700"/>
                  </a:lnTo>
                  <a:lnTo>
                    <a:pt x="22416" y="2521"/>
                  </a:lnTo>
                  <a:lnTo>
                    <a:pt x="22199" y="2342"/>
                  </a:lnTo>
                  <a:lnTo>
                    <a:pt x="21955" y="2176"/>
                  </a:lnTo>
                  <a:lnTo>
                    <a:pt x="21725" y="2022"/>
                  </a:lnTo>
                  <a:lnTo>
                    <a:pt x="21482" y="1869"/>
                  </a:lnTo>
                  <a:lnTo>
                    <a:pt x="21226" y="1728"/>
                  </a:lnTo>
                  <a:lnTo>
                    <a:pt x="20970" y="1587"/>
                  </a:lnTo>
                  <a:lnTo>
                    <a:pt x="20714" y="1459"/>
                  </a:lnTo>
                  <a:lnTo>
                    <a:pt x="20458" y="1331"/>
                  </a:lnTo>
                  <a:lnTo>
                    <a:pt x="20190" y="1216"/>
                  </a:lnTo>
                  <a:lnTo>
                    <a:pt x="19640" y="999"/>
                  </a:lnTo>
                  <a:lnTo>
                    <a:pt x="19077" y="807"/>
                  </a:lnTo>
                  <a:lnTo>
                    <a:pt x="18501" y="628"/>
                  </a:lnTo>
                  <a:lnTo>
                    <a:pt x="17900" y="487"/>
                  </a:lnTo>
                  <a:lnTo>
                    <a:pt x="17285" y="359"/>
                  </a:lnTo>
                  <a:lnTo>
                    <a:pt x="16671" y="257"/>
                  </a:lnTo>
                  <a:lnTo>
                    <a:pt x="16032" y="167"/>
                  </a:lnTo>
                  <a:lnTo>
                    <a:pt x="15392" y="103"/>
                  </a:lnTo>
                  <a:lnTo>
                    <a:pt x="14727" y="52"/>
                  </a:lnTo>
                  <a:lnTo>
                    <a:pt x="14061" y="13"/>
                  </a:lnTo>
                  <a:lnTo>
                    <a:pt x="13383" y="1"/>
                  </a:lnTo>
                  <a:close/>
                </a:path>
              </a:pathLst>
            </a:custGeom>
            <a:solidFill>
              <a:srgbClr val="B12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344;p19"/>
            <p:cNvSpPr/>
            <p:nvPr/>
          </p:nvSpPr>
          <p:spPr>
            <a:xfrm>
              <a:off x="2122725" y="2047238"/>
              <a:ext cx="43200" cy="64650"/>
            </a:xfrm>
            <a:custGeom>
              <a:avLst/>
              <a:gdLst/>
              <a:ahLst/>
              <a:cxnLst/>
              <a:rect l="l" t="t" r="r" b="b"/>
              <a:pathLst>
                <a:path w="1728" h="2586" extrusionOk="0">
                  <a:moveTo>
                    <a:pt x="781" y="1"/>
                  </a:moveTo>
                  <a:lnTo>
                    <a:pt x="692" y="27"/>
                  </a:lnTo>
                  <a:lnTo>
                    <a:pt x="615" y="52"/>
                  </a:lnTo>
                  <a:lnTo>
                    <a:pt x="525" y="103"/>
                  </a:lnTo>
                  <a:lnTo>
                    <a:pt x="448" y="154"/>
                  </a:lnTo>
                  <a:lnTo>
                    <a:pt x="384" y="218"/>
                  </a:lnTo>
                  <a:lnTo>
                    <a:pt x="320" y="295"/>
                  </a:lnTo>
                  <a:lnTo>
                    <a:pt x="256" y="372"/>
                  </a:lnTo>
                  <a:lnTo>
                    <a:pt x="205" y="462"/>
                  </a:lnTo>
                  <a:lnTo>
                    <a:pt x="154" y="564"/>
                  </a:lnTo>
                  <a:lnTo>
                    <a:pt x="103" y="666"/>
                  </a:lnTo>
                  <a:lnTo>
                    <a:pt x="65" y="781"/>
                  </a:lnTo>
                  <a:lnTo>
                    <a:pt x="39" y="909"/>
                  </a:lnTo>
                  <a:lnTo>
                    <a:pt x="13" y="1024"/>
                  </a:lnTo>
                  <a:lnTo>
                    <a:pt x="1" y="1152"/>
                  </a:lnTo>
                  <a:lnTo>
                    <a:pt x="1" y="1293"/>
                  </a:lnTo>
                  <a:lnTo>
                    <a:pt x="1" y="1421"/>
                  </a:lnTo>
                  <a:lnTo>
                    <a:pt x="13" y="1549"/>
                  </a:lnTo>
                  <a:lnTo>
                    <a:pt x="39" y="1677"/>
                  </a:lnTo>
                  <a:lnTo>
                    <a:pt x="65" y="1792"/>
                  </a:lnTo>
                  <a:lnTo>
                    <a:pt x="103" y="1907"/>
                  </a:lnTo>
                  <a:lnTo>
                    <a:pt x="141" y="2010"/>
                  </a:lnTo>
                  <a:lnTo>
                    <a:pt x="193" y="2112"/>
                  </a:lnTo>
                  <a:lnTo>
                    <a:pt x="256" y="2202"/>
                  </a:lnTo>
                  <a:lnTo>
                    <a:pt x="308" y="2291"/>
                  </a:lnTo>
                  <a:lnTo>
                    <a:pt x="384" y="2355"/>
                  </a:lnTo>
                  <a:lnTo>
                    <a:pt x="448" y="2419"/>
                  </a:lnTo>
                  <a:lnTo>
                    <a:pt x="525" y="2483"/>
                  </a:lnTo>
                  <a:lnTo>
                    <a:pt x="602" y="2521"/>
                  </a:lnTo>
                  <a:lnTo>
                    <a:pt x="692" y="2560"/>
                  </a:lnTo>
                  <a:lnTo>
                    <a:pt x="768" y="2573"/>
                  </a:lnTo>
                  <a:lnTo>
                    <a:pt x="858" y="2585"/>
                  </a:lnTo>
                  <a:lnTo>
                    <a:pt x="947" y="2573"/>
                  </a:lnTo>
                  <a:lnTo>
                    <a:pt x="1037" y="2560"/>
                  </a:lnTo>
                  <a:lnTo>
                    <a:pt x="1114" y="2521"/>
                  </a:lnTo>
                  <a:lnTo>
                    <a:pt x="1190" y="2483"/>
                  </a:lnTo>
                  <a:lnTo>
                    <a:pt x="1267" y="2432"/>
                  </a:lnTo>
                  <a:lnTo>
                    <a:pt x="1344" y="2355"/>
                  </a:lnTo>
                  <a:lnTo>
                    <a:pt x="1408" y="2291"/>
                  </a:lnTo>
                  <a:lnTo>
                    <a:pt x="1472" y="2202"/>
                  </a:lnTo>
                  <a:lnTo>
                    <a:pt x="1523" y="2112"/>
                  </a:lnTo>
                  <a:lnTo>
                    <a:pt x="1574" y="2010"/>
                  </a:lnTo>
                  <a:lnTo>
                    <a:pt x="1625" y="1907"/>
                  </a:lnTo>
                  <a:lnTo>
                    <a:pt x="1651" y="1792"/>
                  </a:lnTo>
                  <a:lnTo>
                    <a:pt x="1689" y="1677"/>
                  </a:lnTo>
                  <a:lnTo>
                    <a:pt x="1702" y="1549"/>
                  </a:lnTo>
                  <a:lnTo>
                    <a:pt x="1715" y="1421"/>
                  </a:lnTo>
                  <a:lnTo>
                    <a:pt x="1728" y="1293"/>
                  </a:lnTo>
                  <a:lnTo>
                    <a:pt x="1715" y="1152"/>
                  </a:lnTo>
                  <a:lnTo>
                    <a:pt x="1702" y="1024"/>
                  </a:lnTo>
                  <a:lnTo>
                    <a:pt x="1689" y="909"/>
                  </a:lnTo>
                  <a:lnTo>
                    <a:pt x="1651" y="781"/>
                  </a:lnTo>
                  <a:lnTo>
                    <a:pt x="1625" y="679"/>
                  </a:lnTo>
                  <a:lnTo>
                    <a:pt x="1574" y="564"/>
                  </a:lnTo>
                  <a:lnTo>
                    <a:pt x="1523" y="474"/>
                  </a:lnTo>
                  <a:lnTo>
                    <a:pt x="1472" y="372"/>
                  </a:lnTo>
                  <a:lnTo>
                    <a:pt x="1408" y="295"/>
                  </a:lnTo>
                  <a:lnTo>
                    <a:pt x="1344" y="218"/>
                  </a:lnTo>
                  <a:lnTo>
                    <a:pt x="1280" y="154"/>
                  </a:lnTo>
                  <a:lnTo>
                    <a:pt x="1203" y="103"/>
                  </a:lnTo>
                  <a:lnTo>
                    <a:pt x="1127" y="52"/>
                  </a:lnTo>
                  <a:lnTo>
                    <a:pt x="1037" y="27"/>
                  </a:lnTo>
                  <a:lnTo>
                    <a:pt x="94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345;p19"/>
            <p:cNvSpPr/>
            <p:nvPr/>
          </p:nvSpPr>
          <p:spPr>
            <a:xfrm>
              <a:off x="1864275" y="2046613"/>
              <a:ext cx="43200" cy="64625"/>
            </a:xfrm>
            <a:custGeom>
              <a:avLst/>
              <a:gdLst/>
              <a:ahLst/>
              <a:cxnLst/>
              <a:rect l="l" t="t" r="r" b="b"/>
              <a:pathLst>
                <a:path w="1728" h="2585" extrusionOk="0">
                  <a:moveTo>
                    <a:pt x="871" y="0"/>
                  </a:moveTo>
                  <a:lnTo>
                    <a:pt x="781" y="13"/>
                  </a:lnTo>
                  <a:lnTo>
                    <a:pt x="692" y="26"/>
                  </a:lnTo>
                  <a:lnTo>
                    <a:pt x="615" y="64"/>
                  </a:lnTo>
                  <a:lnTo>
                    <a:pt x="538" y="103"/>
                  </a:lnTo>
                  <a:lnTo>
                    <a:pt x="461" y="167"/>
                  </a:lnTo>
                  <a:lnTo>
                    <a:pt x="385" y="231"/>
                  </a:lnTo>
                  <a:lnTo>
                    <a:pt x="321" y="295"/>
                  </a:lnTo>
                  <a:lnTo>
                    <a:pt x="257" y="384"/>
                  </a:lnTo>
                  <a:lnTo>
                    <a:pt x="205" y="474"/>
                  </a:lnTo>
                  <a:lnTo>
                    <a:pt x="154" y="576"/>
                  </a:lnTo>
                  <a:lnTo>
                    <a:pt x="116" y="678"/>
                  </a:lnTo>
                  <a:lnTo>
                    <a:pt x="78" y="794"/>
                  </a:lnTo>
                  <a:lnTo>
                    <a:pt x="52" y="909"/>
                  </a:lnTo>
                  <a:lnTo>
                    <a:pt x="26" y="1037"/>
                  </a:lnTo>
                  <a:lnTo>
                    <a:pt x="14" y="1165"/>
                  </a:lnTo>
                  <a:lnTo>
                    <a:pt x="1" y="1293"/>
                  </a:lnTo>
                  <a:lnTo>
                    <a:pt x="14" y="1433"/>
                  </a:lnTo>
                  <a:lnTo>
                    <a:pt x="26" y="1561"/>
                  </a:lnTo>
                  <a:lnTo>
                    <a:pt x="39" y="1676"/>
                  </a:lnTo>
                  <a:lnTo>
                    <a:pt x="78" y="1804"/>
                  </a:lnTo>
                  <a:lnTo>
                    <a:pt x="116" y="1907"/>
                  </a:lnTo>
                  <a:lnTo>
                    <a:pt x="154" y="2022"/>
                  </a:lnTo>
                  <a:lnTo>
                    <a:pt x="205" y="2124"/>
                  </a:lnTo>
                  <a:lnTo>
                    <a:pt x="257" y="2214"/>
                  </a:lnTo>
                  <a:lnTo>
                    <a:pt x="321" y="2291"/>
                  </a:lnTo>
                  <a:lnTo>
                    <a:pt x="385" y="2367"/>
                  </a:lnTo>
                  <a:lnTo>
                    <a:pt x="461" y="2431"/>
                  </a:lnTo>
                  <a:lnTo>
                    <a:pt x="525" y="2482"/>
                  </a:lnTo>
                  <a:lnTo>
                    <a:pt x="615" y="2534"/>
                  </a:lnTo>
                  <a:lnTo>
                    <a:pt x="692" y="2559"/>
                  </a:lnTo>
                  <a:lnTo>
                    <a:pt x="781" y="2585"/>
                  </a:lnTo>
                  <a:lnTo>
                    <a:pt x="948" y="2585"/>
                  </a:lnTo>
                  <a:lnTo>
                    <a:pt x="1037" y="2559"/>
                  </a:lnTo>
                  <a:lnTo>
                    <a:pt x="1127" y="2534"/>
                  </a:lnTo>
                  <a:lnTo>
                    <a:pt x="1203" y="2482"/>
                  </a:lnTo>
                  <a:lnTo>
                    <a:pt x="1280" y="2431"/>
                  </a:lnTo>
                  <a:lnTo>
                    <a:pt x="1344" y="2367"/>
                  </a:lnTo>
                  <a:lnTo>
                    <a:pt x="1408" y="2291"/>
                  </a:lnTo>
                  <a:lnTo>
                    <a:pt x="1472" y="2214"/>
                  </a:lnTo>
                  <a:lnTo>
                    <a:pt x="1536" y="2124"/>
                  </a:lnTo>
                  <a:lnTo>
                    <a:pt x="1574" y="2022"/>
                  </a:lnTo>
                  <a:lnTo>
                    <a:pt x="1626" y="1919"/>
                  </a:lnTo>
                  <a:lnTo>
                    <a:pt x="1664" y="1804"/>
                  </a:lnTo>
                  <a:lnTo>
                    <a:pt x="1690" y="1689"/>
                  </a:lnTo>
                  <a:lnTo>
                    <a:pt x="1715" y="1561"/>
                  </a:lnTo>
                  <a:lnTo>
                    <a:pt x="1728" y="1433"/>
                  </a:lnTo>
                  <a:lnTo>
                    <a:pt x="1728" y="1305"/>
                  </a:lnTo>
                  <a:lnTo>
                    <a:pt x="1728" y="1165"/>
                  </a:lnTo>
                  <a:lnTo>
                    <a:pt x="1715" y="1037"/>
                  </a:lnTo>
                  <a:lnTo>
                    <a:pt x="1690" y="909"/>
                  </a:lnTo>
                  <a:lnTo>
                    <a:pt x="1664" y="794"/>
                  </a:lnTo>
                  <a:lnTo>
                    <a:pt x="1626" y="678"/>
                  </a:lnTo>
                  <a:lnTo>
                    <a:pt x="1587" y="576"/>
                  </a:lnTo>
                  <a:lnTo>
                    <a:pt x="1536" y="474"/>
                  </a:lnTo>
                  <a:lnTo>
                    <a:pt x="1472" y="384"/>
                  </a:lnTo>
                  <a:lnTo>
                    <a:pt x="1421" y="307"/>
                  </a:lnTo>
                  <a:lnTo>
                    <a:pt x="1357" y="231"/>
                  </a:lnTo>
                  <a:lnTo>
                    <a:pt x="1280" y="167"/>
                  </a:lnTo>
                  <a:lnTo>
                    <a:pt x="1203" y="103"/>
                  </a:lnTo>
                  <a:lnTo>
                    <a:pt x="1127" y="64"/>
                  </a:lnTo>
                  <a:lnTo>
                    <a:pt x="1037" y="39"/>
                  </a:lnTo>
                  <a:lnTo>
                    <a:pt x="960" y="13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346;p19"/>
            <p:cNvSpPr/>
            <p:nvPr/>
          </p:nvSpPr>
          <p:spPr>
            <a:xfrm>
              <a:off x="2084675" y="1947138"/>
              <a:ext cx="130525" cy="30075"/>
            </a:xfrm>
            <a:custGeom>
              <a:avLst/>
              <a:gdLst/>
              <a:ahLst/>
              <a:cxnLst/>
              <a:rect l="l" t="t" r="r" b="b"/>
              <a:pathLst>
                <a:path w="5221" h="1203" extrusionOk="0">
                  <a:moveTo>
                    <a:pt x="2418" y="0"/>
                  </a:moveTo>
                  <a:lnTo>
                    <a:pt x="2226" y="13"/>
                  </a:lnTo>
                  <a:lnTo>
                    <a:pt x="2047" y="39"/>
                  </a:lnTo>
                  <a:lnTo>
                    <a:pt x="1868" y="77"/>
                  </a:lnTo>
                  <a:lnTo>
                    <a:pt x="1689" y="115"/>
                  </a:lnTo>
                  <a:lnTo>
                    <a:pt x="1523" y="167"/>
                  </a:lnTo>
                  <a:lnTo>
                    <a:pt x="1343" y="231"/>
                  </a:lnTo>
                  <a:lnTo>
                    <a:pt x="1177" y="295"/>
                  </a:lnTo>
                  <a:lnTo>
                    <a:pt x="1011" y="371"/>
                  </a:lnTo>
                  <a:lnTo>
                    <a:pt x="845" y="461"/>
                  </a:lnTo>
                  <a:lnTo>
                    <a:pt x="691" y="563"/>
                  </a:lnTo>
                  <a:lnTo>
                    <a:pt x="537" y="678"/>
                  </a:lnTo>
                  <a:lnTo>
                    <a:pt x="397" y="794"/>
                  </a:lnTo>
                  <a:lnTo>
                    <a:pt x="256" y="921"/>
                  </a:lnTo>
                  <a:lnTo>
                    <a:pt x="115" y="1049"/>
                  </a:lnTo>
                  <a:lnTo>
                    <a:pt x="0" y="1203"/>
                  </a:lnTo>
                  <a:lnTo>
                    <a:pt x="5220" y="1203"/>
                  </a:lnTo>
                  <a:lnTo>
                    <a:pt x="5092" y="1062"/>
                  </a:lnTo>
                  <a:lnTo>
                    <a:pt x="4952" y="921"/>
                  </a:lnTo>
                  <a:lnTo>
                    <a:pt x="4811" y="794"/>
                  </a:lnTo>
                  <a:lnTo>
                    <a:pt x="4657" y="678"/>
                  </a:lnTo>
                  <a:lnTo>
                    <a:pt x="4504" y="563"/>
                  </a:lnTo>
                  <a:lnTo>
                    <a:pt x="4350" y="474"/>
                  </a:lnTo>
                  <a:lnTo>
                    <a:pt x="4184" y="384"/>
                  </a:lnTo>
                  <a:lnTo>
                    <a:pt x="4018" y="295"/>
                  </a:lnTo>
                  <a:lnTo>
                    <a:pt x="3851" y="231"/>
                  </a:lnTo>
                  <a:lnTo>
                    <a:pt x="3672" y="167"/>
                  </a:lnTo>
                  <a:lnTo>
                    <a:pt x="3506" y="115"/>
                  </a:lnTo>
                  <a:lnTo>
                    <a:pt x="3327" y="77"/>
                  </a:lnTo>
                  <a:lnTo>
                    <a:pt x="3147" y="39"/>
                  </a:lnTo>
                  <a:lnTo>
                    <a:pt x="2956" y="13"/>
                  </a:lnTo>
                  <a:lnTo>
                    <a:pt x="277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347;p19"/>
            <p:cNvSpPr/>
            <p:nvPr/>
          </p:nvSpPr>
          <p:spPr>
            <a:xfrm>
              <a:off x="1815350" y="1946488"/>
              <a:ext cx="130850" cy="30425"/>
            </a:xfrm>
            <a:custGeom>
              <a:avLst/>
              <a:gdLst/>
              <a:ahLst/>
              <a:cxnLst/>
              <a:rect l="l" t="t" r="r" b="b"/>
              <a:pathLst>
                <a:path w="5234" h="1217" extrusionOk="0">
                  <a:moveTo>
                    <a:pt x="2610" y="1"/>
                  </a:moveTo>
                  <a:lnTo>
                    <a:pt x="2418" y="14"/>
                  </a:lnTo>
                  <a:lnTo>
                    <a:pt x="2239" y="26"/>
                  </a:lnTo>
                  <a:lnTo>
                    <a:pt x="2060" y="52"/>
                  </a:lnTo>
                  <a:lnTo>
                    <a:pt x="1881" y="77"/>
                  </a:lnTo>
                  <a:lnTo>
                    <a:pt x="1702" y="129"/>
                  </a:lnTo>
                  <a:lnTo>
                    <a:pt x="1523" y="180"/>
                  </a:lnTo>
                  <a:lnTo>
                    <a:pt x="1356" y="231"/>
                  </a:lnTo>
                  <a:lnTo>
                    <a:pt x="1190" y="308"/>
                  </a:lnTo>
                  <a:lnTo>
                    <a:pt x="1024" y="385"/>
                  </a:lnTo>
                  <a:lnTo>
                    <a:pt x="857" y="474"/>
                  </a:lnTo>
                  <a:lnTo>
                    <a:pt x="704" y="576"/>
                  </a:lnTo>
                  <a:lnTo>
                    <a:pt x="550" y="679"/>
                  </a:lnTo>
                  <a:lnTo>
                    <a:pt x="410" y="794"/>
                  </a:lnTo>
                  <a:lnTo>
                    <a:pt x="269" y="922"/>
                  </a:lnTo>
                  <a:lnTo>
                    <a:pt x="128" y="1063"/>
                  </a:lnTo>
                  <a:lnTo>
                    <a:pt x="0" y="1203"/>
                  </a:lnTo>
                  <a:lnTo>
                    <a:pt x="5233" y="1216"/>
                  </a:lnTo>
                  <a:lnTo>
                    <a:pt x="5105" y="1075"/>
                  </a:lnTo>
                  <a:lnTo>
                    <a:pt x="4964" y="935"/>
                  </a:lnTo>
                  <a:lnTo>
                    <a:pt x="4824" y="807"/>
                  </a:lnTo>
                  <a:lnTo>
                    <a:pt x="4670" y="692"/>
                  </a:lnTo>
                  <a:lnTo>
                    <a:pt x="4517" y="576"/>
                  </a:lnTo>
                  <a:lnTo>
                    <a:pt x="4363" y="474"/>
                  </a:lnTo>
                  <a:lnTo>
                    <a:pt x="4197" y="385"/>
                  </a:lnTo>
                  <a:lnTo>
                    <a:pt x="4030" y="308"/>
                  </a:lnTo>
                  <a:lnTo>
                    <a:pt x="3864" y="231"/>
                  </a:lnTo>
                  <a:lnTo>
                    <a:pt x="3685" y="180"/>
                  </a:lnTo>
                  <a:lnTo>
                    <a:pt x="3506" y="129"/>
                  </a:lnTo>
                  <a:lnTo>
                    <a:pt x="3327" y="77"/>
                  </a:lnTo>
                  <a:lnTo>
                    <a:pt x="3148" y="52"/>
                  </a:lnTo>
                  <a:lnTo>
                    <a:pt x="2968" y="26"/>
                  </a:lnTo>
                  <a:lnTo>
                    <a:pt x="2789" y="14"/>
                  </a:lnTo>
                  <a:lnTo>
                    <a:pt x="261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348;p19"/>
            <p:cNvSpPr/>
            <p:nvPr/>
          </p:nvSpPr>
          <p:spPr>
            <a:xfrm>
              <a:off x="2002775" y="2030613"/>
              <a:ext cx="59525" cy="189075"/>
            </a:xfrm>
            <a:custGeom>
              <a:avLst/>
              <a:gdLst/>
              <a:ahLst/>
              <a:cxnLst/>
              <a:rect l="l" t="t" r="r" b="b"/>
              <a:pathLst>
                <a:path w="2381" h="7563" extrusionOk="0">
                  <a:moveTo>
                    <a:pt x="205" y="1"/>
                  </a:moveTo>
                  <a:lnTo>
                    <a:pt x="141" y="4300"/>
                  </a:lnTo>
                  <a:lnTo>
                    <a:pt x="385" y="4338"/>
                  </a:lnTo>
                  <a:lnTo>
                    <a:pt x="576" y="4376"/>
                  </a:lnTo>
                  <a:lnTo>
                    <a:pt x="768" y="4427"/>
                  </a:lnTo>
                  <a:lnTo>
                    <a:pt x="935" y="4491"/>
                  </a:lnTo>
                  <a:lnTo>
                    <a:pt x="1088" y="4568"/>
                  </a:lnTo>
                  <a:lnTo>
                    <a:pt x="1229" y="4658"/>
                  </a:lnTo>
                  <a:lnTo>
                    <a:pt x="1357" y="4747"/>
                  </a:lnTo>
                  <a:lnTo>
                    <a:pt x="1459" y="4837"/>
                  </a:lnTo>
                  <a:lnTo>
                    <a:pt x="1562" y="4939"/>
                  </a:lnTo>
                  <a:lnTo>
                    <a:pt x="1638" y="5054"/>
                  </a:lnTo>
                  <a:lnTo>
                    <a:pt x="1702" y="5170"/>
                  </a:lnTo>
                  <a:lnTo>
                    <a:pt x="1754" y="5285"/>
                  </a:lnTo>
                  <a:lnTo>
                    <a:pt x="1792" y="5400"/>
                  </a:lnTo>
                  <a:lnTo>
                    <a:pt x="1818" y="5528"/>
                  </a:lnTo>
                  <a:lnTo>
                    <a:pt x="1830" y="5643"/>
                  </a:lnTo>
                  <a:lnTo>
                    <a:pt x="1830" y="5771"/>
                  </a:lnTo>
                  <a:lnTo>
                    <a:pt x="1818" y="5886"/>
                  </a:lnTo>
                  <a:lnTo>
                    <a:pt x="1792" y="6001"/>
                  </a:lnTo>
                  <a:lnTo>
                    <a:pt x="1766" y="6116"/>
                  </a:lnTo>
                  <a:lnTo>
                    <a:pt x="1715" y="6231"/>
                  </a:lnTo>
                  <a:lnTo>
                    <a:pt x="1664" y="6347"/>
                  </a:lnTo>
                  <a:lnTo>
                    <a:pt x="1587" y="6449"/>
                  </a:lnTo>
                  <a:lnTo>
                    <a:pt x="1510" y="6551"/>
                  </a:lnTo>
                  <a:lnTo>
                    <a:pt x="1421" y="6641"/>
                  </a:lnTo>
                  <a:lnTo>
                    <a:pt x="1319" y="6718"/>
                  </a:lnTo>
                  <a:lnTo>
                    <a:pt x="1203" y="6794"/>
                  </a:lnTo>
                  <a:lnTo>
                    <a:pt x="1075" y="6871"/>
                  </a:lnTo>
                  <a:lnTo>
                    <a:pt x="935" y="6922"/>
                  </a:lnTo>
                  <a:lnTo>
                    <a:pt x="781" y="6961"/>
                  </a:lnTo>
                  <a:lnTo>
                    <a:pt x="628" y="6999"/>
                  </a:lnTo>
                  <a:lnTo>
                    <a:pt x="449" y="7012"/>
                  </a:lnTo>
                  <a:lnTo>
                    <a:pt x="269" y="7012"/>
                  </a:lnTo>
                  <a:lnTo>
                    <a:pt x="77" y="6999"/>
                  </a:lnTo>
                  <a:lnTo>
                    <a:pt x="1" y="7536"/>
                  </a:lnTo>
                  <a:lnTo>
                    <a:pt x="180" y="7562"/>
                  </a:lnTo>
                  <a:lnTo>
                    <a:pt x="576" y="7562"/>
                  </a:lnTo>
                  <a:lnTo>
                    <a:pt x="768" y="7536"/>
                  </a:lnTo>
                  <a:lnTo>
                    <a:pt x="960" y="7485"/>
                  </a:lnTo>
                  <a:lnTo>
                    <a:pt x="1152" y="7434"/>
                  </a:lnTo>
                  <a:lnTo>
                    <a:pt x="1319" y="7357"/>
                  </a:lnTo>
                  <a:lnTo>
                    <a:pt x="1472" y="7281"/>
                  </a:lnTo>
                  <a:lnTo>
                    <a:pt x="1626" y="7178"/>
                  </a:lnTo>
                  <a:lnTo>
                    <a:pt x="1754" y="7076"/>
                  </a:lnTo>
                  <a:lnTo>
                    <a:pt x="1881" y="6961"/>
                  </a:lnTo>
                  <a:lnTo>
                    <a:pt x="1984" y="6833"/>
                  </a:lnTo>
                  <a:lnTo>
                    <a:pt x="2086" y="6705"/>
                  </a:lnTo>
                  <a:lnTo>
                    <a:pt x="2163" y="6564"/>
                  </a:lnTo>
                  <a:lnTo>
                    <a:pt x="2240" y="6423"/>
                  </a:lnTo>
                  <a:lnTo>
                    <a:pt x="2291" y="6270"/>
                  </a:lnTo>
                  <a:lnTo>
                    <a:pt x="2342" y="6116"/>
                  </a:lnTo>
                  <a:lnTo>
                    <a:pt x="2368" y="5963"/>
                  </a:lnTo>
                  <a:lnTo>
                    <a:pt x="2380" y="5809"/>
                  </a:lnTo>
                  <a:lnTo>
                    <a:pt x="2380" y="5656"/>
                  </a:lnTo>
                  <a:lnTo>
                    <a:pt x="2368" y="5489"/>
                  </a:lnTo>
                  <a:lnTo>
                    <a:pt x="2342" y="5336"/>
                  </a:lnTo>
                  <a:lnTo>
                    <a:pt x="2304" y="5170"/>
                  </a:lnTo>
                  <a:lnTo>
                    <a:pt x="2240" y="5016"/>
                  </a:lnTo>
                  <a:lnTo>
                    <a:pt x="2163" y="4862"/>
                  </a:lnTo>
                  <a:lnTo>
                    <a:pt x="2073" y="4709"/>
                  </a:lnTo>
                  <a:lnTo>
                    <a:pt x="1958" y="4568"/>
                  </a:lnTo>
                  <a:lnTo>
                    <a:pt x="1843" y="4427"/>
                  </a:lnTo>
                  <a:lnTo>
                    <a:pt x="1690" y="4312"/>
                  </a:lnTo>
                  <a:lnTo>
                    <a:pt x="1536" y="4184"/>
                  </a:lnTo>
                  <a:lnTo>
                    <a:pt x="1357" y="4082"/>
                  </a:lnTo>
                  <a:lnTo>
                    <a:pt x="1152" y="3992"/>
                  </a:lnTo>
                  <a:lnTo>
                    <a:pt x="935" y="3903"/>
                  </a:lnTo>
                  <a:lnTo>
                    <a:pt x="704" y="3839"/>
                  </a:lnTo>
                  <a:lnTo>
                    <a:pt x="756" y="13"/>
                  </a:lnTo>
                  <a:lnTo>
                    <a:pt x="20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349;p19"/>
            <p:cNvSpPr/>
            <p:nvPr/>
          </p:nvSpPr>
          <p:spPr>
            <a:xfrm>
              <a:off x="2228925" y="1998313"/>
              <a:ext cx="127325" cy="174675"/>
            </a:xfrm>
            <a:custGeom>
              <a:avLst/>
              <a:gdLst/>
              <a:ahLst/>
              <a:cxnLst/>
              <a:rect l="l" t="t" r="r" b="b"/>
              <a:pathLst>
                <a:path w="5093" h="6987" extrusionOk="0">
                  <a:moveTo>
                    <a:pt x="4645" y="0"/>
                  </a:moveTo>
                  <a:lnTo>
                    <a:pt x="0" y="6679"/>
                  </a:lnTo>
                  <a:lnTo>
                    <a:pt x="448" y="6986"/>
                  </a:lnTo>
                  <a:lnTo>
                    <a:pt x="5093" y="307"/>
                  </a:lnTo>
                  <a:lnTo>
                    <a:pt x="464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350;p19"/>
            <p:cNvSpPr/>
            <p:nvPr/>
          </p:nvSpPr>
          <p:spPr>
            <a:xfrm>
              <a:off x="1667575" y="1994788"/>
              <a:ext cx="125075" cy="171475"/>
            </a:xfrm>
            <a:custGeom>
              <a:avLst/>
              <a:gdLst/>
              <a:ahLst/>
              <a:cxnLst/>
              <a:rect l="l" t="t" r="r" b="b"/>
              <a:pathLst>
                <a:path w="5003" h="6859" extrusionOk="0">
                  <a:moveTo>
                    <a:pt x="448" y="1"/>
                  </a:moveTo>
                  <a:lnTo>
                    <a:pt x="0" y="321"/>
                  </a:lnTo>
                  <a:lnTo>
                    <a:pt x="4542" y="6858"/>
                  </a:lnTo>
                  <a:lnTo>
                    <a:pt x="5003" y="6539"/>
                  </a:lnTo>
                  <a:lnTo>
                    <a:pt x="44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351;p19"/>
            <p:cNvSpPr/>
            <p:nvPr/>
          </p:nvSpPr>
          <p:spPr>
            <a:xfrm>
              <a:off x="1737300" y="2089138"/>
              <a:ext cx="549225" cy="415225"/>
            </a:xfrm>
            <a:custGeom>
              <a:avLst/>
              <a:gdLst/>
              <a:ahLst/>
              <a:cxnLst/>
              <a:rect l="l" t="t" r="r" b="b"/>
              <a:pathLst>
                <a:path w="21969" h="16609" extrusionOk="0">
                  <a:moveTo>
                    <a:pt x="141" y="1"/>
                  </a:moveTo>
                  <a:lnTo>
                    <a:pt x="0" y="8432"/>
                  </a:lnTo>
                  <a:lnTo>
                    <a:pt x="0" y="8676"/>
                  </a:lnTo>
                  <a:lnTo>
                    <a:pt x="13" y="8906"/>
                  </a:lnTo>
                  <a:lnTo>
                    <a:pt x="52" y="9149"/>
                  </a:lnTo>
                  <a:lnTo>
                    <a:pt x="90" y="9379"/>
                  </a:lnTo>
                  <a:lnTo>
                    <a:pt x="141" y="9610"/>
                  </a:lnTo>
                  <a:lnTo>
                    <a:pt x="218" y="9840"/>
                  </a:lnTo>
                  <a:lnTo>
                    <a:pt x="295" y="10070"/>
                  </a:lnTo>
                  <a:lnTo>
                    <a:pt x="397" y="10288"/>
                  </a:lnTo>
                  <a:lnTo>
                    <a:pt x="499" y="10492"/>
                  </a:lnTo>
                  <a:lnTo>
                    <a:pt x="614" y="10710"/>
                  </a:lnTo>
                  <a:lnTo>
                    <a:pt x="755" y="10902"/>
                  </a:lnTo>
                  <a:lnTo>
                    <a:pt x="896" y="11106"/>
                  </a:lnTo>
                  <a:lnTo>
                    <a:pt x="1050" y="11286"/>
                  </a:lnTo>
                  <a:lnTo>
                    <a:pt x="1203" y="11477"/>
                  </a:lnTo>
                  <a:lnTo>
                    <a:pt x="1382" y="11644"/>
                  </a:lnTo>
                  <a:lnTo>
                    <a:pt x="1574" y="11810"/>
                  </a:lnTo>
                  <a:lnTo>
                    <a:pt x="4773" y="14497"/>
                  </a:lnTo>
                  <a:lnTo>
                    <a:pt x="5093" y="14740"/>
                  </a:lnTo>
                  <a:lnTo>
                    <a:pt x="5412" y="14970"/>
                  </a:lnTo>
                  <a:lnTo>
                    <a:pt x="5745" y="15188"/>
                  </a:lnTo>
                  <a:lnTo>
                    <a:pt x="6103" y="15393"/>
                  </a:lnTo>
                  <a:lnTo>
                    <a:pt x="6449" y="15584"/>
                  </a:lnTo>
                  <a:lnTo>
                    <a:pt x="6820" y="15751"/>
                  </a:lnTo>
                  <a:lnTo>
                    <a:pt x="7191" y="15904"/>
                  </a:lnTo>
                  <a:lnTo>
                    <a:pt x="7575" y="16045"/>
                  </a:lnTo>
                  <a:lnTo>
                    <a:pt x="7958" y="16173"/>
                  </a:lnTo>
                  <a:lnTo>
                    <a:pt x="8355" y="16288"/>
                  </a:lnTo>
                  <a:lnTo>
                    <a:pt x="8752" y="16378"/>
                  </a:lnTo>
                  <a:lnTo>
                    <a:pt x="9148" y="16454"/>
                  </a:lnTo>
                  <a:lnTo>
                    <a:pt x="9558" y="16518"/>
                  </a:lnTo>
                  <a:lnTo>
                    <a:pt x="9967" y="16557"/>
                  </a:lnTo>
                  <a:lnTo>
                    <a:pt x="10377" y="16595"/>
                  </a:lnTo>
                  <a:lnTo>
                    <a:pt x="10786" y="16608"/>
                  </a:lnTo>
                  <a:lnTo>
                    <a:pt x="11195" y="16608"/>
                  </a:lnTo>
                  <a:lnTo>
                    <a:pt x="11605" y="16582"/>
                  </a:lnTo>
                  <a:lnTo>
                    <a:pt x="12014" y="16557"/>
                  </a:lnTo>
                  <a:lnTo>
                    <a:pt x="12424" y="16506"/>
                  </a:lnTo>
                  <a:lnTo>
                    <a:pt x="12820" y="16442"/>
                  </a:lnTo>
                  <a:lnTo>
                    <a:pt x="13217" y="16365"/>
                  </a:lnTo>
                  <a:lnTo>
                    <a:pt x="13614" y="16263"/>
                  </a:lnTo>
                  <a:lnTo>
                    <a:pt x="14010" y="16160"/>
                  </a:lnTo>
                  <a:lnTo>
                    <a:pt x="14394" y="16032"/>
                  </a:lnTo>
                  <a:lnTo>
                    <a:pt x="14778" y="15879"/>
                  </a:lnTo>
                  <a:lnTo>
                    <a:pt x="15136" y="15725"/>
                  </a:lnTo>
                  <a:lnTo>
                    <a:pt x="15507" y="15546"/>
                  </a:lnTo>
                  <a:lnTo>
                    <a:pt x="15853" y="15354"/>
                  </a:lnTo>
                  <a:lnTo>
                    <a:pt x="16198" y="15149"/>
                  </a:lnTo>
                  <a:lnTo>
                    <a:pt x="16531" y="14932"/>
                  </a:lnTo>
                  <a:lnTo>
                    <a:pt x="16851" y="14689"/>
                  </a:lnTo>
                  <a:lnTo>
                    <a:pt x="20152" y="12117"/>
                  </a:lnTo>
                  <a:lnTo>
                    <a:pt x="20343" y="11951"/>
                  </a:lnTo>
                  <a:lnTo>
                    <a:pt x="20523" y="11785"/>
                  </a:lnTo>
                  <a:lnTo>
                    <a:pt x="20689" y="11618"/>
                  </a:lnTo>
                  <a:lnTo>
                    <a:pt x="20855" y="11426"/>
                  </a:lnTo>
                  <a:lnTo>
                    <a:pt x="20996" y="11247"/>
                  </a:lnTo>
                  <a:lnTo>
                    <a:pt x="21137" y="11042"/>
                  </a:lnTo>
                  <a:lnTo>
                    <a:pt x="21265" y="10838"/>
                  </a:lnTo>
                  <a:lnTo>
                    <a:pt x="21380" y="10633"/>
                  </a:lnTo>
                  <a:lnTo>
                    <a:pt x="21482" y="10416"/>
                  </a:lnTo>
                  <a:lnTo>
                    <a:pt x="21572" y="10198"/>
                  </a:lnTo>
                  <a:lnTo>
                    <a:pt x="21648" y="9968"/>
                  </a:lnTo>
                  <a:lnTo>
                    <a:pt x="21712" y="9737"/>
                  </a:lnTo>
                  <a:lnTo>
                    <a:pt x="21764" y="9507"/>
                  </a:lnTo>
                  <a:lnTo>
                    <a:pt x="21802" y="9277"/>
                  </a:lnTo>
                  <a:lnTo>
                    <a:pt x="21815" y="9034"/>
                  </a:lnTo>
                  <a:lnTo>
                    <a:pt x="21828" y="8791"/>
                  </a:lnTo>
                  <a:lnTo>
                    <a:pt x="21968" y="359"/>
                  </a:lnTo>
                  <a:lnTo>
                    <a:pt x="21469" y="615"/>
                  </a:lnTo>
                  <a:lnTo>
                    <a:pt x="20958" y="858"/>
                  </a:lnTo>
                  <a:lnTo>
                    <a:pt x="20459" y="1076"/>
                  </a:lnTo>
                  <a:lnTo>
                    <a:pt x="19960" y="1280"/>
                  </a:lnTo>
                  <a:lnTo>
                    <a:pt x="19448" y="1472"/>
                  </a:lnTo>
                  <a:lnTo>
                    <a:pt x="18949" y="1651"/>
                  </a:lnTo>
                  <a:lnTo>
                    <a:pt x="18450" y="1805"/>
                  </a:lnTo>
                  <a:lnTo>
                    <a:pt x="17951" y="1959"/>
                  </a:lnTo>
                  <a:lnTo>
                    <a:pt x="17452" y="2086"/>
                  </a:lnTo>
                  <a:lnTo>
                    <a:pt x="16953" y="2202"/>
                  </a:lnTo>
                  <a:lnTo>
                    <a:pt x="16454" y="2317"/>
                  </a:lnTo>
                  <a:lnTo>
                    <a:pt x="15968" y="2406"/>
                  </a:lnTo>
                  <a:lnTo>
                    <a:pt x="15482" y="2496"/>
                  </a:lnTo>
                  <a:lnTo>
                    <a:pt x="14995" y="2560"/>
                  </a:lnTo>
                  <a:lnTo>
                    <a:pt x="14509" y="2624"/>
                  </a:lnTo>
                  <a:lnTo>
                    <a:pt x="14023" y="2662"/>
                  </a:lnTo>
                  <a:lnTo>
                    <a:pt x="13550" y="2701"/>
                  </a:lnTo>
                  <a:lnTo>
                    <a:pt x="13076" y="2739"/>
                  </a:lnTo>
                  <a:lnTo>
                    <a:pt x="12603" y="2752"/>
                  </a:lnTo>
                  <a:lnTo>
                    <a:pt x="12142" y="2765"/>
                  </a:lnTo>
                  <a:lnTo>
                    <a:pt x="11682" y="2765"/>
                  </a:lnTo>
                  <a:lnTo>
                    <a:pt x="11234" y="2752"/>
                  </a:lnTo>
                  <a:lnTo>
                    <a:pt x="10786" y="2739"/>
                  </a:lnTo>
                  <a:lnTo>
                    <a:pt x="10338" y="2713"/>
                  </a:lnTo>
                  <a:lnTo>
                    <a:pt x="9468" y="2637"/>
                  </a:lnTo>
                  <a:lnTo>
                    <a:pt x="8624" y="2534"/>
                  </a:lnTo>
                  <a:lnTo>
                    <a:pt x="7805" y="2419"/>
                  </a:lnTo>
                  <a:lnTo>
                    <a:pt x="7024" y="2278"/>
                  </a:lnTo>
                  <a:lnTo>
                    <a:pt x="6270" y="2125"/>
                  </a:lnTo>
                  <a:lnTo>
                    <a:pt x="5540" y="1959"/>
                  </a:lnTo>
                  <a:lnTo>
                    <a:pt x="4862" y="1779"/>
                  </a:lnTo>
                  <a:lnTo>
                    <a:pt x="4210" y="1587"/>
                  </a:lnTo>
                  <a:lnTo>
                    <a:pt x="3608" y="1408"/>
                  </a:lnTo>
                  <a:lnTo>
                    <a:pt x="3033" y="1216"/>
                  </a:lnTo>
                  <a:lnTo>
                    <a:pt x="2508" y="1025"/>
                  </a:lnTo>
                  <a:lnTo>
                    <a:pt x="2035" y="845"/>
                  </a:lnTo>
                  <a:lnTo>
                    <a:pt x="1612" y="679"/>
                  </a:lnTo>
                  <a:lnTo>
                    <a:pt x="1229" y="513"/>
                  </a:lnTo>
                  <a:lnTo>
                    <a:pt x="640" y="244"/>
                  </a:lnTo>
                  <a:lnTo>
                    <a:pt x="269" y="65"/>
                  </a:lnTo>
                  <a:lnTo>
                    <a:pt x="141" y="1"/>
                  </a:lnTo>
                  <a:close/>
                </a:path>
              </a:pathLst>
            </a:custGeom>
            <a:solidFill>
              <a:srgbClr val="8ADE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352;p19"/>
            <p:cNvSpPr/>
            <p:nvPr/>
          </p:nvSpPr>
          <p:spPr>
            <a:xfrm>
              <a:off x="1730250" y="2077638"/>
              <a:ext cx="563300" cy="433750"/>
            </a:xfrm>
            <a:custGeom>
              <a:avLst/>
              <a:gdLst/>
              <a:ahLst/>
              <a:cxnLst/>
              <a:rect l="l" t="t" r="r" b="b"/>
              <a:pathLst>
                <a:path w="22532" h="17350" extrusionOk="0">
                  <a:moveTo>
                    <a:pt x="154" y="0"/>
                  </a:moveTo>
                  <a:lnTo>
                    <a:pt x="1" y="8892"/>
                  </a:lnTo>
                  <a:lnTo>
                    <a:pt x="1" y="9148"/>
                  </a:lnTo>
                  <a:lnTo>
                    <a:pt x="26" y="9404"/>
                  </a:lnTo>
                  <a:lnTo>
                    <a:pt x="52" y="9647"/>
                  </a:lnTo>
                  <a:lnTo>
                    <a:pt x="103" y="9903"/>
                  </a:lnTo>
                  <a:lnTo>
                    <a:pt x="167" y="10146"/>
                  </a:lnTo>
                  <a:lnTo>
                    <a:pt x="231" y="10389"/>
                  </a:lnTo>
                  <a:lnTo>
                    <a:pt x="321" y="10632"/>
                  </a:lnTo>
                  <a:lnTo>
                    <a:pt x="423" y="10863"/>
                  </a:lnTo>
                  <a:lnTo>
                    <a:pt x="538" y="11093"/>
                  </a:lnTo>
                  <a:lnTo>
                    <a:pt x="666" y="11311"/>
                  </a:lnTo>
                  <a:lnTo>
                    <a:pt x="807" y="11528"/>
                  </a:lnTo>
                  <a:lnTo>
                    <a:pt x="948" y="11733"/>
                  </a:lnTo>
                  <a:lnTo>
                    <a:pt x="1114" y="11925"/>
                  </a:lnTo>
                  <a:lnTo>
                    <a:pt x="1293" y="12117"/>
                  </a:lnTo>
                  <a:lnTo>
                    <a:pt x="1472" y="12309"/>
                  </a:lnTo>
                  <a:lnTo>
                    <a:pt x="1677" y="12475"/>
                  </a:lnTo>
                  <a:lnTo>
                    <a:pt x="4876" y="15162"/>
                  </a:lnTo>
                  <a:lnTo>
                    <a:pt x="5208" y="15430"/>
                  </a:lnTo>
                  <a:lnTo>
                    <a:pt x="5554" y="15673"/>
                  </a:lnTo>
                  <a:lnTo>
                    <a:pt x="5912" y="15904"/>
                  </a:lnTo>
                  <a:lnTo>
                    <a:pt x="6283" y="16121"/>
                  </a:lnTo>
                  <a:lnTo>
                    <a:pt x="6654" y="16313"/>
                  </a:lnTo>
                  <a:lnTo>
                    <a:pt x="7051" y="16492"/>
                  </a:lnTo>
                  <a:lnTo>
                    <a:pt x="7447" y="16659"/>
                  </a:lnTo>
                  <a:lnTo>
                    <a:pt x="7844" y="16799"/>
                  </a:lnTo>
                  <a:lnTo>
                    <a:pt x="8253" y="16927"/>
                  </a:lnTo>
                  <a:lnTo>
                    <a:pt x="8675" y="17042"/>
                  </a:lnTo>
                  <a:lnTo>
                    <a:pt x="9085" y="17132"/>
                  </a:lnTo>
                  <a:lnTo>
                    <a:pt x="9520" y="17209"/>
                  </a:lnTo>
                  <a:lnTo>
                    <a:pt x="9942" y="17273"/>
                  </a:lnTo>
                  <a:lnTo>
                    <a:pt x="10377" y="17311"/>
                  </a:lnTo>
                  <a:lnTo>
                    <a:pt x="10812" y="17337"/>
                  </a:lnTo>
                  <a:lnTo>
                    <a:pt x="11247" y="17349"/>
                  </a:lnTo>
                  <a:lnTo>
                    <a:pt x="11657" y="17337"/>
                  </a:lnTo>
                  <a:lnTo>
                    <a:pt x="12066" y="17311"/>
                  </a:lnTo>
                  <a:lnTo>
                    <a:pt x="12475" y="17273"/>
                  </a:lnTo>
                  <a:lnTo>
                    <a:pt x="12872" y="17222"/>
                  </a:lnTo>
                  <a:lnTo>
                    <a:pt x="13281" y="17158"/>
                  </a:lnTo>
                  <a:lnTo>
                    <a:pt x="13678" y="17068"/>
                  </a:lnTo>
                  <a:lnTo>
                    <a:pt x="14075" y="16966"/>
                  </a:lnTo>
                  <a:lnTo>
                    <a:pt x="14459" y="16851"/>
                  </a:lnTo>
                  <a:lnTo>
                    <a:pt x="14842" y="16723"/>
                  </a:lnTo>
                  <a:lnTo>
                    <a:pt x="15226" y="16569"/>
                  </a:lnTo>
                  <a:lnTo>
                    <a:pt x="15597" y="16416"/>
                  </a:lnTo>
                  <a:lnTo>
                    <a:pt x="15955" y="16236"/>
                  </a:lnTo>
                  <a:lnTo>
                    <a:pt x="16314" y="16044"/>
                  </a:lnTo>
                  <a:lnTo>
                    <a:pt x="16646" y="15827"/>
                  </a:lnTo>
                  <a:lnTo>
                    <a:pt x="16992" y="15609"/>
                  </a:lnTo>
                  <a:lnTo>
                    <a:pt x="17312" y="15366"/>
                  </a:lnTo>
                  <a:lnTo>
                    <a:pt x="20600" y="12795"/>
                  </a:lnTo>
                  <a:lnTo>
                    <a:pt x="20805" y="12628"/>
                  </a:lnTo>
                  <a:lnTo>
                    <a:pt x="20996" y="12449"/>
                  </a:lnTo>
                  <a:lnTo>
                    <a:pt x="21176" y="12257"/>
                  </a:lnTo>
                  <a:lnTo>
                    <a:pt x="21342" y="12065"/>
                  </a:lnTo>
                  <a:lnTo>
                    <a:pt x="21508" y="11861"/>
                  </a:lnTo>
                  <a:lnTo>
                    <a:pt x="21649" y="11656"/>
                  </a:lnTo>
                  <a:lnTo>
                    <a:pt x="21790" y="11439"/>
                  </a:lnTo>
                  <a:lnTo>
                    <a:pt x="21905" y="11208"/>
                  </a:lnTo>
                  <a:lnTo>
                    <a:pt x="22007" y="10991"/>
                  </a:lnTo>
                  <a:lnTo>
                    <a:pt x="22110" y="10748"/>
                  </a:lnTo>
                  <a:lnTo>
                    <a:pt x="22186" y="10505"/>
                  </a:lnTo>
                  <a:lnTo>
                    <a:pt x="22263" y="10261"/>
                  </a:lnTo>
                  <a:lnTo>
                    <a:pt x="22314" y="10018"/>
                  </a:lnTo>
                  <a:lnTo>
                    <a:pt x="22353" y="9762"/>
                  </a:lnTo>
                  <a:lnTo>
                    <a:pt x="22378" y="9507"/>
                  </a:lnTo>
                  <a:lnTo>
                    <a:pt x="22391" y="9251"/>
                  </a:lnTo>
                  <a:lnTo>
                    <a:pt x="22532" y="359"/>
                  </a:lnTo>
                  <a:lnTo>
                    <a:pt x="22122" y="576"/>
                  </a:lnTo>
                  <a:lnTo>
                    <a:pt x="21636" y="819"/>
                  </a:lnTo>
                  <a:lnTo>
                    <a:pt x="21137" y="1062"/>
                  </a:lnTo>
                  <a:lnTo>
                    <a:pt x="20651" y="1267"/>
                  </a:lnTo>
                  <a:lnTo>
                    <a:pt x="20152" y="1472"/>
                  </a:lnTo>
                  <a:lnTo>
                    <a:pt x="19666" y="1664"/>
                  </a:lnTo>
                  <a:lnTo>
                    <a:pt x="19167" y="1830"/>
                  </a:lnTo>
                  <a:lnTo>
                    <a:pt x="18681" y="1984"/>
                  </a:lnTo>
                  <a:lnTo>
                    <a:pt x="18195" y="2137"/>
                  </a:lnTo>
                  <a:lnTo>
                    <a:pt x="17708" y="2265"/>
                  </a:lnTo>
                  <a:lnTo>
                    <a:pt x="17222" y="2380"/>
                  </a:lnTo>
                  <a:lnTo>
                    <a:pt x="16736" y="2482"/>
                  </a:lnTo>
                  <a:lnTo>
                    <a:pt x="16250" y="2572"/>
                  </a:lnTo>
                  <a:lnTo>
                    <a:pt x="15764" y="2662"/>
                  </a:lnTo>
                  <a:lnTo>
                    <a:pt x="15290" y="2726"/>
                  </a:lnTo>
                  <a:lnTo>
                    <a:pt x="14817" y="2790"/>
                  </a:lnTo>
                  <a:lnTo>
                    <a:pt x="14343" y="2828"/>
                  </a:lnTo>
                  <a:lnTo>
                    <a:pt x="13883" y="2866"/>
                  </a:lnTo>
                  <a:lnTo>
                    <a:pt x="13409" y="2905"/>
                  </a:lnTo>
                  <a:lnTo>
                    <a:pt x="12949" y="2917"/>
                  </a:lnTo>
                  <a:lnTo>
                    <a:pt x="12501" y="2930"/>
                  </a:lnTo>
                  <a:lnTo>
                    <a:pt x="12040" y="2930"/>
                  </a:lnTo>
                  <a:lnTo>
                    <a:pt x="11593" y="2917"/>
                  </a:lnTo>
                  <a:lnTo>
                    <a:pt x="11158" y="2905"/>
                  </a:lnTo>
                  <a:lnTo>
                    <a:pt x="10723" y="2879"/>
                  </a:lnTo>
                  <a:lnTo>
                    <a:pt x="9865" y="2815"/>
                  </a:lnTo>
                  <a:lnTo>
                    <a:pt x="9034" y="2713"/>
                  </a:lnTo>
                  <a:lnTo>
                    <a:pt x="8228" y="2598"/>
                  </a:lnTo>
                  <a:lnTo>
                    <a:pt x="7447" y="2470"/>
                  </a:lnTo>
                  <a:lnTo>
                    <a:pt x="6692" y="2316"/>
                  </a:lnTo>
                  <a:lnTo>
                    <a:pt x="5989" y="2150"/>
                  </a:lnTo>
                  <a:lnTo>
                    <a:pt x="5298" y="1984"/>
                  </a:lnTo>
                  <a:lnTo>
                    <a:pt x="4658" y="1804"/>
                  </a:lnTo>
                  <a:lnTo>
                    <a:pt x="4057" y="1612"/>
                  </a:lnTo>
                  <a:lnTo>
                    <a:pt x="3494" y="1433"/>
                  </a:lnTo>
                  <a:lnTo>
                    <a:pt x="2969" y="1241"/>
                  </a:lnTo>
                  <a:lnTo>
                    <a:pt x="2496" y="1062"/>
                  </a:lnTo>
                  <a:lnTo>
                    <a:pt x="2061" y="896"/>
                  </a:lnTo>
                  <a:lnTo>
                    <a:pt x="1677" y="742"/>
                  </a:lnTo>
                  <a:lnTo>
                    <a:pt x="1076" y="474"/>
                  </a:lnTo>
                  <a:lnTo>
                    <a:pt x="692" y="295"/>
                  </a:lnTo>
                  <a:lnTo>
                    <a:pt x="551" y="218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353;p19"/>
            <p:cNvSpPr/>
            <p:nvPr/>
          </p:nvSpPr>
          <p:spPr>
            <a:xfrm>
              <a:off x="2155350" y="1651913"/>
              <a:ext cx="217525" cy="346100"/>
            </a:xfrm>
            <a:custGeom>
              <a:avLst/>
              <a:gdLst/>
              <a:ahLst/>
              <a:cxnLst/>
              <a:rect l="l" t="t" r="r" b="b"/>
              <a:pathLst>
                <a:path w="8701" h="13844" extrusionOk="0">
                  <a:moveTo>
                    <a:pt x="3941" y="0"/>
                  </a:moveTo>
                  <a:lnTo>
                    <a:pt x="3455" y="26"/>
                  </a:lnTo>
                  <a:lnTo>
                    <a:pt x="2995" y="64"/>
                  </a:lnTo>
                  <a:lnTo>
                    <a:pt x="2585" y="128"/>
                  </a:lnTo>
                  <a:lnTo>
                    <a:pt x="2201" y="218"/>
                  </a:lnTo>
                  <a:lnTo>
                    <a:pt x="1856" y="320"/>
                  </a:lnTo>
                  <a:lnTo>
                    <a:pt x="1536" y="448"/>
                  </a:lnTo>
                  <a:lnTo>
                    <a:pt x="1395" y="512"/>
                  </a:lnTo>
                  <a:lnTo>
                    <a:pt x="1254" y="589"/>
                  </a:lnTo>
                  <a:lnTo>
                    <a:pt x="1127" y="665"/>
                  </a:lnTo>
                  <a:lnTo>
                    <a:pt x="999" y="742"/>
                  </a:lnTo>
                  <a:lnTo>
                    <a:pt x="883" y="832"/>
                  </a:lnTo>
                  <a:lnTo>
                    <a:pt x="781" y="921"/>
                  </a:lnTo>
                  <a:lnTo>
                    <a:pt x="679" y="1011"/>
                  </a:lnTo>
                  <a:lnTo>
                    <a:pt x="589" y="1113"/>
                  </a:lnTo>
                  <a:lnTo>
                    <a:pt x="512" y="1216"/>
                  </a:lnTo>
                  <a:lnTo>
                    <a:pt x="436" y="1331"/>
                  </a:lnTo>
                  <a:lnTo>
                    <a:pt x="359" y="1433"/>
                  </a:lnTo>
                  <a:lnTo>
                    <a:pt x="295" y="1548"/>
                  </a:lnTo>
                  <a:lnTo>
                    <a:pt x="193" y="1791"/>
                  </a:lnTo>
                  <a:lnTo>
                    <a:pt x="103" y="2034"/>
                  </a:lnTo>
                  <a:lnTo>
                    <a:pt x="52" y="2303"/>
                  </a:lnTo>
                  <a:lnTo>
                    <a:pt x="13" y="2572"/>
                  </a:lnTo>
                  <a:lnTo>
                    <a:pt x="1" y="2853"/>
                  </a:lnTo>
                  <a:lnTo>
                    <a:pt x="13" y="3148"/>
                  </a:lnTo>
                  <a:lnTo>
                    <a:pt x="52" y="3455"/>
                  </a:lnTo>
                  <a:lnTo>
                    <a:pt x="103" y="3762"/>
                  </a:lnTo>
                  <a:lnTo>
                    <a:pt x="167" y="4082"/>
                  </a:lnTo>
                  <a:lnTo>
                    <a:pt x="257" y="4414"/>
                  </a:lnTo>
                  <a:lnTo>
                    <a:pt x="359" y="4747"/>
                  </a:lnTo>
                  <a:lnTo>
                    <a:pt x="487" y="5079"/>
                  </a:lnTo>
                  <a:lnTo>
                    <a:pt x="615" y="5412"/>
                  </a:lnTo>
                  <a:lnTo>
                    <a:pt x="768" y="5758"/>
                  </a:lnTo>
                  <a:lnTo>
                    <a:pt x="922" y="6103"/>
                  </a:lnTo>
                  <a:lnTo>
                    <a:pt x="1101" y="6461"/>
                  </a:lnTo>
                  <a:lnTo>
                    <a:pt x="1280" y="6807"/>
                  </a:lnTo>
                  <a:lnTo>
                    <a:pt x="1485" y="7152"/>
                  </a:lnTo>
                  <a:lnTo>
                    <a:pt x="1689" y="7510"/>
                  </a:lnTo>
                  <a:lnTo>
                    <a:pt x="2112" y="8201"/>
                  </a:lnTo>
                  <a:lnTo>
                    <a:pt x="2572" y="8879"/>
                  </a:lnTo>
                  <a:lnTo>
                    <a:pt x="3033" y="9545"/>
                  </a:lnTo>
                  <a:lnTo>
                    <a:pt x="3519" y="10184"/>
                  </a:lnTo>
                  <a:lnTo>
                    <a:pt x="3992" y="10799"/>
                  </a:lnTo>
                  <a:lnTo>
                    <a:pt x="4466" y="11374"/>
                  </a:lnTo>
                  <a:lnTo>
                    <a:pt x="4914" y="11899"/>
                  </a:lnTo>
                  <a:lnTo>
                    <a:pt x="5349" y="12372"/>
                  </a:lnTo>
                  <a:lnTo>
                    <a:pt x="5745" y="12794"/>
                  </a:lnTo>
                  <a:lnTo>
                    <a:pt x="6104" y="13165"/>
                  </a:lnTo>
                  <a:lnTo>
                    <a:pt x="6423" y="13447"/>
                  </a:lnTo>
                  <a:lnTo>
                    <a:pt x="6679" y="13664"/>
                  </a:lnTo>
                  <a:lnTo>
                    <a:pt x="6782" y="13741"/>
                  </a:lnTo>
                  <a:lnTo>
                    <a:pt x="6884" y="13805"/>
                  </a:lnTo>
                  <a:lnTo>
                    <a:pt x="6948" y="13831"/>
                  </a:lnTo>
                  <a:lnTo>
                    <a:pt x="6999" y="13844"/>
                  </a:lnTo>
                  <a:lnTo>
                    <a:pt x="7178" y="13831"/>
                  </a:lnTo>
                  <a:lnTo>
                    <a:pt x="7345" y="13792"/>
                  </a:lnTo>
                  <a:lnTo>
                    <a:pt x="7511" y="13728"/>
                  </a:lnTo>
                  <a:lnTo>
                    <a:pt x="7664" y="13652"/>
                  </a:lnTo>
                  <a:lnTo>
                    <a:pt x="7818" y="13537"/>
                  </a:lnTo>
                  <a:lnTo>
                    <a:pt x="7946" y="13409"/>
                  </a:lnTo>
                  <a:lnTo>
                    <a:pt x="8087" y="13268"/>
                  </a:lnTo>
                  <a:lnTo>
                    <a:pt x="8202" y="13102"/>
                  </a:lnTo>
                  <a:lnTo>
                    <a:pt x="8317" y="12922"/>
                  </a:lnTo>
                  <a:lnTo>
                    <a:pt x="8407" y="12730"/>
                  </a:lnTo>
                  <a:lnTo>
                    <a:pt x="8496" y="12513"/>
                  </a:lnTo>
                  <a:lnTo>
                    <a:pt x="8573" y="12295"/>
                  </a:lnTo>
                  <a:lnTo>
                    <a:pt x="8624" y="12065"/>
                  </a:lnTo>
                  <a:lnTo>
                    <a:pt x="8662" y="11822"/>
                  </a:lnTo>
                  <a:lnTo>
                    <a:pt x="8688" y="11566"/>
                  </a:lnTo>
                  <a:lnTo>
                    <a:pt x="8701" y="11298"/>
                  </a:lnTo>
                  <a:lnTo>
                    <a:pt x="8688" y="10952"/>
                  </a:lnTo>
                  <a:lnTo>
                    <a:pt x="8662" y="10428"/>
                  </a:lnTo>
                  <a:lnTo>
                    <a:pt x="8624" y="9775"/>
                  </a:lnTo>
                  <a:lnTo>
                    <a:pt x="8560" y="9007"/>
                  </a:lnTo>
                  <a:lnTo>
                    <a:pt x="8496" y="8150"/>
                  </a:lnTo>
                  <a:lnTo>
                    <a:pt x="8407" y="7242"/>
                  </a:lnTo>
                  <a:lnTo>
                    <a:pt x="8304" y="6282"/>
                  </a:lnTo>
                  <a:lnTo>
                    <a:pt x="8202" y="5323"/>
                  </a:lnTo>
                  <a:lnTo>
                    <a:pt x="8074" y="4376"/>
                  </a:lnTo>
                  <a:lnTo>
                    <a:pt x="7946" y="3467"/>
                  </a:lnTo>
                  <a:lnTo>
                    <a:pt x="7805" y="2623"/>
                  </a:lnTo>
                  <a:lnTo>
                    <a:pt x="7664" y="1868"/>
                  </a:lnTo>
                  <a:lnTo>
                    <a:pt x="7588" y="1535"/>
                  </a:lnTo>
                  <a:lnTo>
                    <a:pt x="7498" y="1228"/>
                  </a:lnTo>
                  <a:lnTo>
                    <a:pt x="7421" y="960"/>
                  </a:lnTo>
                  <a:lnTo>
                    <a:pt x="7345" y="742"/>
                  </a:lnTo>
                  <a:lnTo>
                    <a:pt x="7255" y="550"/>
                  </a:lnTo>
                  <a:lnTo>
                    <a:pt x="7178" y="410"/>
                  </a:lnTo>
                  <a:lnTo>
                    <a:pt x="7127" y="358"/>
                  </a:lnTo>
                  <a:lnTo>
                    <a:pt x="7089" y="320"/>
                  </a:lnTo>
                  <a:lnTo>
                    <a:pt x="7050" y="294"/>
                  </a:lnTo>
                  <a:lnTo>
                    <a:pt x="6999" y="282"/>
                  </a:lnTo>
                  <a:lnTo>
                    <a:pt x="6308" y="166"/>
                  </a:lnTo>
                  <a:lnTo>
                    <a:pt x="5656" y="90"/>
                  </a:lnTo>
                  <a:lnTo>
                    <a:pt x="5042" y="39"/>
                  </a:lnTo>
                  <a:lnTo>
                    <a:pt x="4479" y="13"/>
                  </a:lnTo>
                  <a:lnTo>
                    <a:pt x="394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354;p19"/>
            <p:cNvSpPr/>
            <p:nvPr/>
          </p:nvSpPr>
          <p:spPr>
            <a:xfrm>
              <a:off x="1660850" y="1651913"/>
              <a:ext cx="217200" cy="346100"/>
            </a:xfrm>
            <a:custGeom>
              <a:avLst/>
              <a:gdLst/>
              <a:ahLst/>
              <a:cxnLst/>
              <a:rect l="l" t="t" r="r" b="b"/>
              <a:pathLst>
                <a:path w="8688" h="13844" extrusionOk="0">
                  <a:moveTo>
                    <a:pt x="4747" y="0"/>
                  </a:moveTo>
                  <a:lnTo>
                    <a:pt x="4223" y="13"/>
                  </a:lnTo>
                  <a:lnTo>
                    <a:pt x="3647" y="39"/>
                  </a:lnTo>
                  <a:lnTo>
                    <a:pt x="3033" y="90"/>
                  </a:lnTo>
                  <a:lnTo>
                    <a:pt x="2380" y="166"/>
                  </a:lnTo>
                  <a:lnTo>
                    <a:pt x="1689" y="282"/>
                  </a:lnTo>
                  <a:lnTo>
                    <a:pt x="1651" y="294"/>
                  </a:lnTo>
                  <a:lnTo>
                    <a:pt x="1600" y="320"/>
                  </a:lnTo>
                  <a:lnTo>
                    <a:pt x="1561" y="358"/>
                  </a:lnTo>
                  <a:lnTo>
                    <a:pt x="1523" y="410"/>
                  </a:lnTo>
                  <a:lnTo>
                    <a:pt x="1433" y="550"/>
                  </a:lnTo>
                  <a:lnTo>
                    <a:pt x="1357" y="742"/>
                  </a:lnTo>
                  <a:lnTo>
                    <a:pt x="1267" y="960"/>
                  </a:lnTo>
                  <a:lnTo>
                    <a:pt x="1190" y="1228"/>
                  </a:lnTo>
                  <a:lnTo>
                    <a:pt x="1114" y="1535"/>
                  </a:lnTo>
                  <a:lnTo>
                    <a:pt x="1037" y="1868"/>
                  </a:lnTo>
                  <a:lnTo>
                    <a:pt x="883" y="2623"/>
                  </a:lnTo>
                  <a:lnTo>
                    <a:pt x="743" y="3467"/>
                  </a:lnTo>
                  <a:lnTo>
                    <a:pt x="615" y="4376"/>
                  </a:lnTo>
                  <a:lnTo>
                    <a:pt x="499" y="5323"/>
                  </a:lnTo>
                  <a:lnTo>
                    <a:pt x="384" y="6282"/>
                  </a:lnTo>
                  <a:lnTo>
                    <a:pt x="282" y="7242"/>
                  </a:lnTo>
                  <a:lnTo>
                    <a:pt x="205" y="8150"/>
                  </a:lnTo>
                  <a:lnTo>
                    <a:pt x="128" y="9007"/>
                  </a:lnTo>
                  <a:lnTo>
                    <a:pt x="77" y="9775"/>
                  </a:lnTo>
                  <a:lnTo>
                    <a:pt x="26" y="10428"/>
                  </a:lnTo>
                  <a:lnTo>
                    <a:pt x="1" y="10952"/>
                  </a:lnTo>
                  <a:lnTo>
                    <a:pt x="1" y="11298"/>
                  </a:lnTo>
                  <a:lnTo>
                    <a:pt x="1" y="11566"/>
                  </a:lnTo>
                  <a:lnTo>
                    <a:pt x="26" y="11822"/>
                  </a:lnTo>
                  <a:lnTo>
                    <a:pt x="64" y="12065"/>
                  </a:lnTo>
                  <a:lnTo>
                    <a:pt x="128" y="12295"/>
                  </a:lnTo>
                  <a:lnTo>
                    <a:pt x="205" y="12513"/>
                  </a:lnTo>
                  <a:lnTo>
                    <a:pt x="282" y="12730"/>
                  </a:lnTo>
                  <a:lnTo>
                    <a:pt x="384" y="12922"/>
                  </a:lnTo>
                  <a:lnTo>
                    <a:pt x="487" y="13102"/>
                  </a:lnTo>
                  <a:lnTo>
                    <a:pt x="615" y="13268"/>
                  </a:lnTo>
                  <a:lnTo>
                    <a:pt x="743" y="13409"/>
                  </a:lnTo>
                  <a:lnTo>
                    <a:pt x="883" y="13537"/>
                  </a:lnTo>
                  <a:lnTo>
                    <a:pt x="1037" y="13652"/>
                  </a:lnTo>
                  <a:lnTo>
                    <a:pt x="1190" y="13728"/>
                  </a:lnTo>
                  <a:lnTo>
                    <a:pt x="1344" y="13792"/>
                  </a:lnTo>
                  <a:lnTo>
                    <a:pt x="1523" y="13831"/>
                  </a:lnTo>
                  <a:lnTo>
                    <a:pt x="1689" y="13844"/>
                  </a:lnTo>
                  <a:lnTo>
                    <a:pt x="1741" y="13831"/>
                  </a:lnTo>
                  <a:lnTo>
                    <a:pt x="1817" y="13805"/>
                  </a:lnTo>
                  <a:lnTo>
                    <a:pt x="1907" y="13741"/>
                  </a:lnTo>
                  <a:lnTo>
                    <a:pt x="2009" y="13664"/>
                  </a:lnTo>
                  <a:lnTo>
                    <a:pt x="2278" y="13447"/>
                  </a:lnTo>
                  <a:lnTo>
                    <a:pt x="2585" y="13165"/>
                  </a:lnTo>
                  <a:lnTo>
                    <a:pt x="2943" y="12794"/>
                  </a:lnTo>
                  <a:lnTo>
                    <a:pt x="3353" y="12372"/>
                  </a:lnTo>
                  <a:lnTo>
                    <a:pt x="3775" y="11899"/>
                  </a:lnTo>
                  <a:lnTo>
                    <a:pt x="4235" y="11374"/>
                  </a:lnTo>
                  <a:lnTo>
                    <a:pt x="4709" y="10799"/>
                  </a:lnTo>
                  <a:lnTo>
                    <a:pt x="5182" y="10184"/>
                  </a:lnTo>
                  <a:lnTo>
                    <a:pt x="5656" y="9545"/>
                  </a:lnTo>
                  <a:lnTo>
                    <a:pt x="6129" y="8879"/>
                  </a:lnTo>
                  <a:lnTo>
                    <a:pt x="6577" y="8201"/>
                  </a:lnTo>
                  <a:lnTo>
                    <a:pt x="7012" y="7510"/>
                  </a:lnTo>
                  <a:lnTo>
                    <a:pt x="7217" y="7152"/>
                  </a:lnTo>
                  <a:lnTo>
                    <a:pt x="7408" y="6807"/>
                  </a:lnTo>
                  <a:lnTo>
                    <a:pt x="7588" y="6461"/>
                  </a:lnTo>
                  <a:lnTo>
                    <a:pt x="7767" y="6103"/>
                  </a:lnTo>
                  <a:lnTo>
                    <a:pt x="7933" y="5758"/>
                  </a:lnTo>
                  <a:lnTo>
                    <a:pt x="8074" y="5412"/>
                  </a:lnTo>
                  <a:lnTo>
                    <a:pt x="8215" y="5079"/>
                  </a:lnTo>
                  <a:lnTo>
                    <a:pt x="8330" y="4747"/>
                  </a:lnTo>
                  <a:lnTo>
                    <a:pt x="8432" y="4414"/>
                  </a:lnTo>
                  <a:lnTo>
                    <a:pt x="8522" y="4082"/>
                  </a:lnTo>
                  <a:lnTo>
                    <a:pt x="8598" y="3762"/>
                  </a:lnTo>
                  <a:lnTo>
                    <a:pt x="8650" y="3455"/>
                  </a:lnTo>
                  <a:lnTo>
                    <a:pt x="8675" y="3148"/>
                  </a:lnTo>
                  <a:lnTo>
                    <a:pt x="8688" y="2853"/>
                  </a:lnTo>
                  <a:lnTo>
                    <a:pt x="8675" y="2572"/>
                  </a:lnTo>
                  <a:lnTo>
                    <a:pt x="8650" y="2303"/>
                  </a:lnTo>
                  <a:lnTo>
                    <a:pt x="8586" y="2034"/>
                  </a:lnTo>
                  <a:lnTo>
                    <a:pt x="8509" y="1791"/>
                  </a:lnTo>
                  <a:lnTo>
                    <a:pt x="8394" y="1548"/>
                  </a:lnTo>
                  <a:lnTo>
                    <a:pt x="8330" y="1433"/>
                  </a:lnTo>
                  <a:lnTo>
                    <a:pt x="8266" y="1331"/>
                  </a:lnTo>
                  <a:lnTo>
                    <a:pt x="8189" y="1216"/>
                  </a:lnTo>
                  <a:lnTo>
                    <a:pt x="8099" y="1113"/>
                  </a:lnTo>
                  <a:lnTo>
                    <a:pt x="8010" y="1011"/>
                  </a:lnTo>
                  <a:lnTo>
                    <a:pt x="7907" y="921"/>
                  </a:lnTo>
                  <a:lnTo>
                    <a:pt x="7805" y="832"/>
                  </a:lnTo>
                  <a:lnTo>
                    <a:pt x="7690" y="742"/>
                  </a:lnTo>
                  <a:lnTo>
                    <a:pt x="7575" y="665"/>
                  </a:lnTo>
                  <a:lnTo>
                    <a:pt x="7434" y="589"/>
                  </a:lnTo>
                  <a:lnTo>
                    <a:pt x="7306" y="512"/>
                  </a:lnTo>
                  <a:lnTo>
                    <a:pt x="7153" y="448"/>
                  </a:lnTo>
                  <a:lnTo>
                    <a:pt x="6846" y="320"/>
                  </a:lnTo>
                  <a:lnTo>
                    <a:pt x="6500" y="218"/>
                  </a:lnTo>
                  <a:lnTo>
                    <a:pt x="6116" y="128"/>
                  </a:lnTo>
                  <a:lnTo>
                    <a:pt x="5694" y="64"/>
                  </a:lnTo>
                  <a:lnTo>
                    <a:pt x="5233" y="26"/>
                  </a:lnTo>
                  <a:lnTo>
                    <a:pt x="474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355;p19"/>
            <p:cNvSpPr/>
            <p:nvPr/>
          </p:nvSpPr>
          <p:spPr>
            <a:xfrm>
              <a:off x="1694425" y="1489088"/>
              <a:ext cx="641675" cy="360525"/>
            </a:xfrm>
            <a:custGeom>
              <a:avLst/>
              <a:gdLst/>
              <a:ahLst/>
              <a:cxnLst/>
              <a:rect l="l" t="t" r="r" b="b"/>
              <a:pathLst>
                <a:path w="25667" h="14421" extrusionOk="0">
                  <a:moveTo>
                    <a:pt x="8663" y="1"/>
                  </a:moveTo>
                  <a:lnTo>
                    <a:pt x="7997" y="206"/>
                  </a:lnTo>
                  <a:lnTo>
                    <a:pt x="7358" y="423"/>
                  </a:lnTo>
                  <a:lnTo>
                    <a:pt x="6731" y="679"/>
                  </a:lnTo>
                  <a:lnTo>
                    <a:pt x="6104" y="960"/>
                  </a:lnTo>
                  <a:lnTo>
                    <a:pt x="5503" y="1255"/>
                  </a:lnTo>
                  <a:lnTo>
                    <a:pt x="4914" y="1587"/>
                  </a:lnTo>
                  <a:lnTo>
                    <a:pt x="4338" y="1946"/>
                  </a:lnTo>
                  <a:lnTo>
                    <a:pt x="3788" y="2317"/>
                  </a:lnTo>
                  <a:lnTo>
                    <a:pt x="3238" y="2713"/>
                  </a:lnTo>
                  <a:lnTo>
                    <a:pt x="2726" y="3135"/>
                  </a:lnTo>
                  <a:lnTo>
                    <a:pt x="2214" y="3583"/>
                  </a:lnTo>
                  <a:lnTo>
                    <a:pt x="1728" y="4044"/>
                  </a:lnTo>
                  <a:lnTo>
                    <a:pt x="1268" y="4530"/>
                  </a:lnTo>
                  <a:lnTo>
                    <a:pt x="833" y="5029"/>
                  </a:lnTo>
                  <a:lnTo>
                    <a:pt x="410" y="5554"/>
                  </a:lnTo>
                  <a:lnTo>
                    <a:pt x="1" y="6091"/>
                  </a:lnTo>
                  <a:lnTo>
                    <a:pt x="270" y="6552"/>
                  </a:lnTo>
                  <a:lnTo>
                    <a:pt x="538" y="6999"/>
                  </a:lnTo>
                  <a:lnTo>
                    <a:pt x="820" y="7434"/>
                  </a:lnTo>
                  <a:lnTo>
                    <a:pt x="1114" y="7869"/>
                  </a:lnTo>
                  <a:lnTo>
                    <a:pt x="1421" y="8279"/>
                  </a:lnTo>
                  <a:lnTo>
                    <a:pt x="1741" y="8688"/>
                  </a:lnTo>
                  <a:lnTo>
                    <a:pt x="2061" y="9085"/>
                  </a:lnTo>
                  <a:lnTo>
                    <a:pt x="2393" y="9469"/>
                  </a:lnTo>
                  <a:lnTo>
                    <a:pt x="2739" y="9827"/>
                  </a:lnTo>
                  <a:lnTo>
                    <a:pt x="3084" y="10185"/>
                  </a:lnTo>
                  <a:lnTo>
                    <a:pt x="3443" y="10543"/>
                  </a:lnTo>
                  <a:lnTo>
                    <a:pt x="3814" y="10876"/>
                  </a:lnTo>
                  <a:lnTo>
                    <a:pt x="4185" y="11196"/>
                  </a:lnTo>
                  <a:lnTo>
                    <a:pt x="4569" y="11503"/>
                  </a:lnTo>
                  <a:lnTo>
                    <a:pt x="4965" y="11784"/>
                  </a:lnTo>
                  <a:lnTo>
                    <a:pt x="5362" y="12066"/>
                  </a:lnTo>
                  <a:lnTo>
                    <a:pt x="5758" y="12335"/>
                  </a:lnTo>
                  <a:lnTo>
                    <a:pt x="6181" y="12590"/>
                  </a:lnTo>
                  <a:lnTo>
                    <a:pt x="6590" y="12821"/>
                  </a:lnTo>
                  <a:lnTo>
                    <a:pt x="7025" y="13038"/>
                  </a:lnTo>
                  <a:lnTo>
                    <a:pt x="7460" y="13243"/>
                  </a:lnTo>
                  <a:lnTo>
                    <a:pt x="7895" y="13435"/>
                  </a:lnTo>
                  <a:lnTo>
                    <a:pt x="8343" y="13614"/>
                  </a:lnTo>
                  <a:lnTo>
                    <a:pt x="8791" y="13768"/>
                  </a:lnTo>
                  <a:lnTo>
                    <a:pt x="9251" y="13908"/>
                  </a:lnTo>
                  <a:lnTo>
                    <a:pt x="9712" y="14036"/>
                  </a:lnTo>
                  <a:lnTo>
                    <a:pt x="10172" y="14139"/>
                  </a:lnTo>
                  <a:lnTo>
                    <a:pt x="10646" y="14241"/>
                  </a:lnTo>
                  <a:lnTo>
                    <a:pt x="11119" y="14305"/>
                  </a:lnTo>
                  <a:lnTo>
                    <a:pt x="11605" y="14369"/>
                  </a:lnTo>
                  <a:lnTo>
                    <a:pt x="12092" y="14407"/>
                  </a:lnTo>
                  <a:lnTo>
                    <a:pt x="12578" y="14420"/>
                  </a:lnTo>
                  <a:lnTo>
                    <a:pt x="13090" y="14420"/>
                  </a:lnTo>
                  <a:lnTo>
                    <a:pt x="13589" y="14407"/>
                  </a:lnTo>
                  <a:lnTo>
                    <a:pt x="14088" y="14369"/>
                  </a:lnTo>
                  <a:lnTo>
                    <a:pt x="14587" y="14305"/>
                  </a:lnTo>
                  <a:lnTo>
                    <a:pt x="15073" y="14228"/>
                  </a:lnTo>
                  <a:lnTo>
                    <a:pt x="15559" y="14139"/>
                  </a:lnTo>
                  <a:lnTo>
                    <a:pt x="16032" y="14023"/>
                  </a:lnTo>
                  <a:lnTo>
                    <a:pt x="16518" y="13883"/>
                  </a:lnTo>
                  <a:lnTo>
                    <a:pt x="16979" y="13742"/>
                  </a:lnTo>
                  <a:lnTo>
                    <a:pt x="17440" y="13576"/>
                  </a:lnTo>
                  <a:lnTo>
                    <a:pt x="17900" y="13384"/>
                  </a:lnTo>
                  <a:lnTo>
                    <a:pt x="18348" y="13179"/>
                  </a:lnTo>
                  <a:lnTo>
                    <a:pt x="18796" y="12961"/>
                  </a:lnTo>
                  <a:lnTo>
                    <a:pt x="19231" y="12731"/>
                  </a:lnTo>
                  <a:lnTo>
                    <a:pt x="19666" y="12488"/>
                  </a:lnTo>
                  <a:lnTo>
                    <a:pt x="20088" y="12219"/>
                  </a:lnTo>
                  <a:lnTo>
                    <a:pt x="20510" y="11938"/>
                  </a:lnTo>
                  <a:lnTo>
                    <a:pt x="20907" y="11644"/>
                  </a:lnTo>
                  <a:lnTo>
                    <a:pt x="21316" y="11337"/>
                  </a:lnTo>
                  <a:lnTo>
                    <a:pt x="21700" y="11004"/>
                  </a:lnTo>
                  <a:lnTo>
                    <a:pt x="22084" y="10671"/>
                  </a:lnTo>
                  <a:lnTo>
                    <a:pt x="22455" y="10313"/>
                  </a:lnTo>
                  <a:lnTo>
                    <a:pt x="22826" y="9955"/>
                  </a:lnTo>
                  <a:lnTo>
                    <a:pt x="23184" y="9571"/>
                  </a:lnTo>
                  <a:lnTo>
                    <a:pt x="23530" y="9174"/>
                  </a:lnTo>
                  <a:lnTo>
                    <a:pt x="23862" y="8778"/>
                  </a:lnTo>
                  <a:lnTo>
                    <a:pt x="24195" y="8356"/>
                  </a:lnTo>
                  <a:lnTo>
                    <a:pt x="24502" y="7933"/>
                  </a:lnTo>
                  <a:lnTo>
                    <a:pt x="24809" y="7485"/>
                  </a:lnTo>
                  <a:lnTo>
                    <a:pt x="25104" y="7038"/>
                  </a:lnTo>
                  <a:lnTo>
                    <a:pt x="25385" y="6577"/>
                  </a:lnTo>
                  <a:lnTo>
                    <a:pt x="25666" y="6091"/>
                  </a:lnTo>
                  <a:lnTo>
                    <a:pt x="25270" y="5554"/>
                  </a:lnTo>
                  <a:lnTo>
                    <a:pt x="24848" y="5042"/>
                  </a:lnTo>
                  <a:lnTo>
                    <a:pt x="24400" y="4530"/>
                  </a:lnTo>
                  <a:lnTo>
                    <a:pt x="23939" y="4057"/>
                  </a:lnTo>
                  <a:lnTo>
                    <a:pt x="23466" y="3583"/>
                  </a:lnTo>
                  <a:lnTo>
                    <a:pt x="22954" y="3148"/>
                  </a:lnTo>
                  <a:lnTo>
                    <a:pt x="22442" y="2726"/>
                  </a:lnTo>
                  <a:lnTo>
                    <a:pt x="21905" y="2317"/>
                  </a:lnTo>
                  <a:lnTo>
                    <a:pt x="21342" y="1946"/>
                  </a:lnTo>
                  <a:lnTo>
                    <a:pt x="20766" y="1587"/>
                  </a:lnTo>
                  <a:lnTo>
                    <a:pt x="20178" y="1267"/>
                  </a:lnTo>
                  <a:lnTo>
                    <a:pt x="19576" y="960"/>
                  </a:lnTo>
                  <a:lnTo>
                    <a:pt x="18962" y="679"/>
                  </a:lnTo>
                  <a:lnTo>
                    <a:pt x="18322" y="423"/>
                  </a:lnTo>
                  <a:lnTo>
                    <a:pt x="17683" y="206"/>
                  </a:lnTo>
                  <a:lnTo>
                    <a:pt x="1701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356;p19"/>
            <p:cNvSpPr/>
            <p:nvPr/>
          </p:nvSpPr>
          <p:spPr>
            <a:xfrm>
              <a:off x="2634500" y="3276463"/>
              <a:ext cx="423525" cy="733450"/>
            </a:xfrm>
            <a:custGeom>
              <a:avLst/>
              <a:gdLst/>
              <a:ahLst/>
              <a:cxnLst/>
              <a:rect l="l" t="t" r="r" b="b"/>
              <a:pathLst>
                <a:path w="16941" h="29338" extrusionOk="0">
                  <a:moveTo>
                    <a:pt x="12526" y="1"/>
                  </a:moveTo>
                  <a:lnTo>
                    <a:pt x="1" y="4095"/>
                  </a:lnTo>
                  <a:lnTo>
                    <a:pt x="167" y="5144"/>
                  </a:lnTo>
                  <a:lnTo>
                    <a:pt x="333" y="6193"/>
                  </a:lnTo>
                  <a:lnTo>
                    <a:pt x="512" y="7255"/>
                  </a:lnTo>
                  <a:lnTo>
                    <a:pt x="704" y="8330"/>
                  </a:lnTo>
                  <a:lnTo>
                    <a:pt x="896" y="9392"/>
                  </a:lnTo>
                  <a:lnTo>
                    <a:pt x="1114" y="10466"/>
                  </a:lnTo>
                  <a:lnTo>
                    <a:pt x="1549" y="12577"/>
                  </a:lnTo>
                  <a:lnTo>
                    <a:pt x="1997" y="14663"/>
                  </a:lnTo>
                  <a:lnTo>
                    <a:pt x="2457" y="16684"/>
                  </a:lnTo>
                  <a:lnTo>
                    <a:pt x="2918" y="18616"/>
                  </a:lnTo>
                  <a:lnTo>
                    <a:pt x="3366" y="20446"/>
                  </a:lnTo>
                  <a:lnTo>
                    <a:pt x="3801" y="22148"/>
                  </a:lnTo>
                  <a:lnTo>
                    <a:pt x="4197" y="23683"/>
                  </a:lnTo>
                  <a:lnTo>
                    <a:pt x="4568" y="25065"/>
                  </a:lnTo>
                  <a:lnTo>
                    <a:pt x="4888" y="26229"/>
                  </a:lnTo>
                  <a:lnTo>
                    <a:pt x="5349" y="27892"/>
                  </a:lnTo>
                  <a:lnTo>
                    <a:pt x="5528" y="28481"/>
                  </a:lnTo>
                  <a:lnTo>
                    <a:pt x="6014" y="28596"/>
                  </a:lnTo>
                  <a:lnTo>
                    <a:pt x="6564" y="28724"/>
                  </a:lnTo>
                  <a:lnTo>
                    <a:pt x="7293" y="28865"/>
                  </a:lnTo>
                  <a:lnTo>
                    <a:pt x="8138" y="29005"/>
                  </a:lnTo>
                  <a:lnTo>
                    <a:pt x="8611" y="29082"/>
                  </a:lnTo>
                  <a:lnTo>
                    <a:pt x="9097" y="29146"/>
                  </a:lnTo>
                  <a:lnTo>
                    <a:pt x="9609" y="29210"/>
                  </a:lnTo>
                  <a:lnTo>
                    <a:pt x="10121" y="29261"/>
                  </a:lnTo>
                  <a:lnTo>
                    <a:pt x="10646" y="29300"/>
                  </a:lnTo>
                  <a:lnTo>
                    <a:pt x="11183" y="29325"/>
                  </a:lnTo>
                  <a:lnTo>
                    <a:pt x="11708" y="29338"/>
                  </a:lnTo>
                  <a:lnTo>
                    <a:pt x="12232" y="29325"/>
                  </a:lnTo>
                  <a:lnTo>
                    <a:pt x="12757" y="29312"/>
                  </a:lnTo>
                  <a:lnTo>
                    <a:pt x="13268" y="29261"/>
                  </a:lnTo>
                  <a:lnTo>
                    <a:pt x="13755" y="29197"/>
                  </a:lnTo>
                  <a:lnTo>
                    <a:pt x="14228" y="29108"/>
                  </a:lnTo>
                  <a:lnTo>
                    <a:pt x="14458" y="29056"/>
                  </a:lnTo>
                  <a:lnTo>
                    <a:pt x="14676" y="28992"/>
                  </a:lnTo>
                  <a:lnTo>
                    <a:pt x="14893" y="28928"/>
                  </a:lnTo>
                  <a:lnTo>
                    <a:pt x="15098" y="28852"/>
                  </a:lnTo>
                  <a:lnTo>
                    <a:pt x="15290" y="28762"/>
                  </a:lnTo>
                  <a:lnTo>
                    <a:pt x="15482" y="28673"/>
                  </a:lnTo>
                  <a:lnTo>
                    <a:pt x="15661" y="28570"/>
                  </a:lnTo>
                  <a:lnTo>
                    <a:pt x="15827" y="28468"/>
                  </a:lnTo>
                  <a:lnTo>
                    <a:pt x="15994" y="28353"/>
                  </a:lnTo>
                  <a:lnTo>
                    <a:pt x="16147" y="28225"/>
                  </a:lnTo>
                  <a:lnTo>
                    <a:pt x="16275" y="28084"/>
                  </a:lnTo>
                  <a:lnTo>
                    <a:pt x="16403" y="27943"/>
                  </a:lnTo>
                  <a:lnTo>
                    <a:pt x="16518" y="27790"/>
                  </a:lnTo>
                  <a:lnTo>
                    <a:pt x="16621" y="27623"/>
                  </a:lnTo>
                  <a:lnTo>
                    <a:pt x="16710" y="27444"/>
                  </a:lnTo>
                  <a:lnTo>
                    <a:pt x="16787" y="27265"/>
                  </a:lnTo>
                  <a:lnTo>
                    <a:pt x="16851" y="27073"/>
                  </a:lnTo>
                  <a:lnTo>
                    <a:pt x="16889" y="26869"/>
                  </a:lnTo>
                  <a:lnTo>
                    <a:pt x="16915" y="26651"/>
                  </a:lnTo>
                  <a:lnTo>
                    <a:pt x="16940" y="26421"/>
                  </a:lnTo>
                  <a:lnTo>
                    <a:pt x="16940" y="25871"/>
                  </a:lnTo>
                  <a:lnTo>
                    <a:pt x="16940" y="25282"/>
                  </a:lnTo>
                  <a:lnTo>
                    <a:pt x="16928" y="24668"/>
                  </a:lnTo>
                  <a:lnTo>
                    <a:pt x="16915" y="24041"/>
                  </a:lnTo>
                  <a:lnTo>
                    <a:pt x="16889" y="23376"/>
                  </a:lnTo>
                  <a:lnTo>
                    <a:pt x="16838" y="22685"/>
                  </a:lnTo>
                  <a:lnTo>
                    <a:pt x="16800" y="21968"/>
                  </a:lnTo>
                  <a:lnTo>
                    <a:pt x="16736" y="21239"/>
                  </a:lnTo>
                  <a:lnTo>
                    <a:pt x="16595" y="19704"/>
                  </a:lnTo>
                  <a:lnTo>
                    <a:pt x="16403" y="18104"/>
                  </a:lnTo>
                  <a:lnTo>
                    <a:pt x="16186" y="16428"/>
                  </a:lnTo>
                  <a:lnTo>
                    <a:pt x="15917" y="14701"/>
                  </a:lnTo>
                  <a:lnTo>
                    <a:pt x="15623" y="12936"/>
                  </a:lnTo>
                  <a:lnTo>
                    <a:pt x="15290" y="11119"/>
                  </a:lnTo>
                  <a:lnTo>
                    <a:pt x="15111" y="10198"/>
                  </a:lnTo>
                  <a:lnTo>
                    <a:pt x="14919" y="9276"/>
                  </a:lnTo>
                  <a:lnTo>
                    <a:pt x="14714" y="8355"/>
                  </a:lnTo>
                  <a:lnTo>
                    <a:pt x="14509" y="7421"/>
                  </a:lnTo>
                  <a:lnTo>
                    <a:pt x="14292" y="6487"/>
                  </a:lnTo>
                  <a:lnTo>
                    <a:pt x="14062" y="5553"/>
                  </a:lnTo>
                  <a:lnTo>
                    <a:pt x="13831" y="4619"/>
                  </a:lnTo>
                  <a:lnTo>
                    <a:pt x="13588" y="3685"/>
                  </a:lnTo>
                  <a:lnTo>
                    <a:pt x="13332" y="2764"/>
                  </a:lnTo>
                  <a:lnTo>
                    <a:pt x="13077" y="1830"/>
                  </a:lnTo>
                  <a:lnTo>
                    <a:pt x="12808" y="909"/>
                  </a:lnTo>
                  <a:lnTo>
                    <a:pt x="12526" y="1"/>
                  </a:lnTo>
                  <a:close/>
                </a:path>
              </a:pathLst>
            </a:custGeom>
            <a:solidFill>
              <a:srgbClr val="B12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357;p19"/>
            <p:cNvSpPr/>
            <p:nvPr/>
          </p:nvSpPr>
          <p:spPr>
            <a:xfrm>
              <a:off x="2634500" y="3276463"/>
              <a:ext cx="387375" cy="353800"/>
            </a:xfrm>
            <a:custGeom>
              <a:avLst/>
              <a:gdLst/>
              <a:ahLst/>
              <a:cxnLst/>
              <a:rect l="l" t="t" r="r" b="b"/>
              <a:pathLst>
                <a:path w="15495" h="14152" extrusionOk="0">
                  <a:moveTo>
                    <a:pt x="12526" y="1"/>
                  </a:moveTo>
                  <a:lnTo>
                    <a:pt x="1" y="4095"/>
                  </a:lnTo>
                  <a:lnTo>
                    <a:pt x="384" y="6692"/>
                  </a:lnTo>
                  <a:lnTo>
                    <a:pt x="768" y="9264"/>
                  </a:lnTo>
                  <a:lnTo>
                    <a:pt x="1523" y="14151"/>
                  </a:lnTo>
                  <a:lnTo>
                    <a:pt x="15495" y="12232"/>
                  </a:lnTo>
                  <a:lnTo>
                    <a:pt x="15213" y="10722"/>
                  </a:lnTo>
                  <a:lnTo>
                    <a:pt x="14906" y="9200"/>
                  </a:lnTo>
                  <a:lnTo>
                    <a:pt x="14561" y="7664"/>
                  </a:lnTo>
                  <a:lnTo>
                    <a:pt x="14202" y="6129"/>
                  </a:lnTo>
                  <a:lnTo>
                    <a:pt x="13819" y="4581"/>
                  </a:lnTo>
                  <a:lnTo>
                    <a:pt x="13409" y="3046"/>
                  </a:lnTo>
                  <a:lnTo>
                    <a:pt x="12987" y="1510"/>
                  </a:lnTo>
                  <a:lnTo>
                    <a:pt x="12526" y="1"/>
                  </a:lnTo>
                  <a:close/>
                </a:path>
              </a:pathLst>
            </a:custGeom>
            <a:solidFill>
              <a:srgbClr val="8A2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358;p19"/>
            <p:cNvSpPr/>
            <p:nvPr/>
          </p:nvSpPr>
          <p:spPr>
            <a:xfrm>
              <a:off x="2594200" y="2725988"/>
              <a:ext cx="452300" cy="883475"/>
            </a:xfrm>
            <a:custGeom>
              <a:avLst/>
              <a:gdLst/>
              <a:ahLst/>
              <a:cxnLst/>
              <a:rect l="l" t="t" r="r" b="b"/>
              <a:pathLst>
                <a:path w="18092" h="35339" extrusionOk="0">
                  <a:moveTo>
                    <a:pt x="1766" y="0"/>
                  </a:moveTo>
                  <a:lnTo>
                    <a:pt x="1293" y="26"/>
                  </a:lnTo>
                  <a:lnTo>
                    <a:pt x="1229" y="52"/>
                  </a:lnTo>
                  <a:lnTo>
                    <a:pt x="1178" y="103"/>
                  </a:lnTo>
                  <a:lnTo>
                    <a:pt x="1114" y="180"/>
                  </a:lnTo>
                  <a:lnTo>
                    <a:pt x="1050" y="295"/>
                  </a:lnTo>
                  <a:lnTo>
                    <a:pt x="999" y="435"/>
                  </a:lnTo>
                  <a:lnTo>
                    <a:pt x="947" y="602"/>
                  </a:lnTo>
                  <a:lnTo>
                    <a:pt x="883" y="794"/>
                  </a:lnTo>
                  <a:lnTo>
                    <a:pt x="832" y="1011"/>
                  </a:lnTo>
                  <a:lnTo>
                    <a:pt x="743" y="1536"/>
                  </a:lnTo>
                  <a:lnTo>
                    <a:pt x="640" y="2163"/>
                  </a:lnTo>
                  <a:lnTo>
                    <a:pt x="551" y="2879"/>
                  </a:lnTo>
                  <a:lnTo>
                    <a:pt x="474" y="3685"/>
                  </a:lnTo>
                  <a:lnTo>
                    <a:pt x="397" y="4568"/>
                  </a:lnTo>
                  <a:lnTo>
                    <a:pt x="333" y="5528"/>
                  </a:lnTo>
                  <a:lnTo>
                    <a:pt x="269" y="6564"/>
                  </a:lnTo>
                  <a:lnTo>
                    <a:pt x="218" y="7677"/>
                  </a:lnTo>
                  <a:lnTo>
                    <a:pt x="167" y="8841"/>
                  </a:lnTo>
                  <a:lnTo>
                    <a:pt x="116" y="10057"/>
                  </a:lnTo>
                  <a:lnTo>
                    <a:pt x="90" y="11323"/>
                  </a:lnTo>
                  <a:lnTo>
                    <a:pt x="52" y="12641"/>
                  </a:lnTo>
                  <a:lnTo>
                    <a:pt x="13" y="15379"/>
                  </a:lnTo>
                  <a:lnTo>
                    <a:pt x="1" y="18245"/>
                  </a:lnTo>
                  <a:lnTo>
                    <a:pt x="13" y="21175"/>
                  </a:lnTo>
                  <a:lnTo>
                    <a:pt x="65" y="24118"/>
                  </a:lnTo>
                  <a:lnTo>
                    <a:pt x="128" y="27060"/>
                  </a:lnTo>
                  <a:lnTo>
                    <a:pt x="180" y="28506"/>
                  </a:lnTo>
                  <a:lnTo>
                    <a:pt x="231" y="29939"/>
                  </a:lnTo>
                  <a:lnTo>
                    <a:pt x="282" y="31347"/>
                  </a:lnTo>
                  <a:lnTo>
                    <a:pt x="346" y="32716"/>
                  </a:lnTo>
                  <a:lnTo>
                    <a:pt x="423" y="34046"/>
                  </a:lnTo>
                  <a:lnTo>
                    <a:pt x="512" y="35338"/>
                  </a:lnTo>
                  <a:lnTo>
                    <a:pt x="18092" y="31718"/>
                  </a:lnTo>
                  <a:lnTo>
                    <a:pt x="17913" y="30451"/>
                  </a:lnTo>
                  <a:lnTo>
                    <a:pt x="17708" y="29159"/>
                  </a:lnTo>
                  <a:lnTo>
                    <a:pt x="17478" y="27828"/>
                  </a:lnTo>
                  <a:lnTo>
                    <a:pt x="17247" y="26485"/>
                  </a:lnTo>
                  <a:lnTo>
                    <a:pt x="16979" y="25129"/>
                  </a:lnTo>
                  <a:lnTo>
                    <a:pt x="16697" y="23760"/>
                  </a:lnTo>
                  <a:lnTo>
                    <a:pt x="16403" y="22391"/>
                  </a:lnTo>
                  <a:lnTo>
                    <a:pt x="16083" y="21022"/>
                  </a:lnTo>
                  <a:lnTo>
                    <a:pt x="15738" y="19653"/>
                  </a:lnTo>
                  <a:lnTo>
                    <a:pt x="15379" y="18296"/>
                  </a:lnTo>
                  <a:lnTo>
                    <a:pt x="14996" y="16953"/>
                  </a:lnTo>
                  <a:lnTo>
                    <a:pt x="14586" y="15622"/>
                  </a:lnTo>
                  <a:lnTo>
                    <a:pt x="14164" y="14317"/>
                  </a:lnTo>
                  <a:lnTo>
                    <a:pt x="13934" y="13678"/>
                  </a:lnTo>
                  <a:lnTo>
                    <a:pt x="13703" y="13038"/>
                  </a:lnTo>
                  <a:lnTo>
                    <a:pt x="13473" y="12411"/>
                  </a:lnTo>
                  <a:lnTo>
                    <a:pt x="13243" y="11797"/>
                  </a:lnTo>
                  <a:lnTo>
                    <a:pt x="12987" y="11183"/>
                  </a:lnTo>
                  <a:lnTo>
                    <a:pt x="12744" y="10581"/>
                  </a:lnTo>
                  <a:lnTo>
                    <a:pt x="12488" y="9993"/>
                  </a:lnTo>
                  <a:lnTo>
                    <a:pt x="12219" y="9417"/>
                  </a:lnTo>
                  <a:lnTo>
                    <a:pt x="11951" y="8854"/>
                  </a:lnTo>
                  <a:lnTo>
                    <a:pt x="11669" y="8291"/>
                  </a:lnTo>
                  <a:lnTo>
                    <a:pt x="11388" y="7754"/>
                  </a:lnTo>
                  <a:lnTo>
                    <a:pt x="11106" y="7229"/>
                  </a:lnTo>
                  <a:lnTo>
                    <a:pt x="10812" y="6705"/>
                  </a:lnTo>
                  <a:lnTo>
                    <a:pt x="10518" y="6206"/>
                  </a:lnTo>
                  <a:lnTo>
                    <a:pt x="10210" y="5720"/>
                  </a:lnTo>
                  <a:lnTo>
                    <a:pt x="9891" y="5246"/>
                  </a:lnTo>
                  <a:lnTo>
                    <a:pt x="9571" y="4798"/>
                  </a:lnTo>
                  <a:lnTo>
                    <a:pt x="9251" y="4363"/>
                  </a:lnTo>
                  <a:lnTo>
                    <a:pt x="8918" y="3941"/>
                  </a:lnTo>
                  <a:lnTo>
                    <a:pt x="8573" y="3545"/>
                  </a:lnTo>
                  <a:lnTo>
                    <a:pt x="8227" y="3161"/>
                  </a:lnTo>
                  <a:lnTo>
                    <a:pt x="7882" y="2790"/>
                  </a:lnTo>
                  <a:lnTo>
                    <a:pt x="7524" y="2444"/>
                  </a:lnTo>
                  <a:lnTo>
                    <a:pt x="7153" y="2124"/>
                  </a:lnTo>
                  <a:lnTo>
                    <a:pt x="6782" y="1817"/>
                  </a:lnTo>
                  <a:lnTo>
                    <a:pt x="6398" y="1536"/>
                  </a:lnTo>
                  <a:lnTo>
                    <a:pt x="6014" y="1280"/>
                  </a:lnTo>
                  <a:lnTo>
                    <a:pt x="5617" y="1037"/>
                  </a:lnTo>
                  <a:lnTo>
                    <a:pt x="5221" y="819"/>
                  </a:lnTo>
                  <a:lnTo>
                    <a:pt x="4811" y="627"/>
                  </a:lnTo>
                  <a:lnTo>
                    <a:pt x="4402" y="461"/>
                  </a:lnTo>
                  <a:lnTo>
                    <a:pt x="3980" y="320"/>
                  </a:lnTo>
                  <a:lnTo>
                    <a:pt x="3545" y="205"/>
                  </a:lnTo>
                  <a:lnTo>
                    <a:pt x="3110" y="116"/>
                  </a:lnTo>
                  <a:lnTo>
                    <a:pt x="2675" y="52"/>
                  </a:lnTo>
                  <a:lnTo>
                    <a:pt x="2214" y="13"/>
                  </a:lnTo>
                  <a:lnTo>
                    <a:pt x="176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359;p19"/>
            <p:cNvSpPr/>
            <p:nvPr/>
          </p:nvSpPr>
          <p:spPr>
            <a:xfrm>
              <a:off x="2763400" y="3753063"/>
              <a:ext cx="319575" cy="1284250"/>
            </a:xfrm>
            <a:custGeom>
              <a:avLst/>
              <a:gdLst/>
              <a:ahLst/>
              <a:cxnLst/>
              <a:rect l="l" t="t" r="r" b="b"/>
              <a:pathLst>
                <a:path w="12783" h="51370" extrusionOk="0">
                  <a:moveTo>
                    <a:pt x="9187" y="0"/>
                  </a:moveTo>
                  <a:lnTo>
                    <a:pt x="8970" y="13"/>
                  </a:lnTo>
                  <a:lnTo>
                    <a:pt x="8765" y="38"/>
                  </a:lnTo>
                  <a:lnTo>
                    <a:pt x="8547" y="77"/>
                  </a:lnTo>
                  <a:lnTo>
                    <a:pt x="8317" y="115"/>
                  </a:lnTo>
                  <a:lnTo>
                    <a:pt x="8087" y="179"/>
                  </a:lnTo>
                  <a:lnTo>
                    <a:pt x="7857" y="243"/>
                  </a:lnTo>
                  <a:lnTo>
                    <a:pt x="7613" y="320"/>
                  </a:lnTo>
                  <a:lnTo>
                    <a:pt x="7140" y="486"/>
                  </a:lnTo>
                  <a:lnTo>
                    <a:pt x="6641" y="691"/>
                  </a:lnTo>
                  <a:lnTo>
                    <a:pt x="6142" y="934"/>
                  </a:lnTo>
                  <a:lnTo>
                    <a:pt x="5643" y="1190"/>
                  </a:lnTo>
                  <a:lnTo>
                    <a:pt x="5131" y="1471"/>
                  </a:lnTo>
                  <a:lnTo>
                    <a:pt x="4632" y="1778"/>
                  </a:lnTo>
                  <a:lnTo>
                    <a:pt x="4146" y="2098"/>
                  </a:lnTo>
                  <a:lnTo>
                    <a:pt x="3660" y="2431"/>
                  </a:lnTo>
                  <a:lnTo>
                    <a:pt x="3199" y="2776"/>
                  </a:lnTo>
                  <a:lnTo>
                    <a:pt x="2752" y="3135"/>
                  </a:lnTo>
                  <a:lnTo>
                    <a:pt x="2329" y="3493"/>
                  </a:lnTo>
                  <a:lnTo>
                    <a:pt x="1920" y="3864"/>
                  </a:lnTo>
                  <a:lnTo>
                    <a:pt x="1549" y="4222"/>
                  </a:lnTo>
                  <a:lnTo>
                    <a:pt x="1203" y="4580"/>
                  </a:lnTo>
                  <a:lnTo>
                    <a:pt x="896" y="4926"/>
                  </a:lnTo>
                  <a:lnTo>
                    <a:pt x="640" y="5271"/>
                  </a:lnTo>
                  <a:lnTo>
                    <a:pt x="410" y="5604"/>
                  </a:lnTo>
                  <a:lnTo>
                    <a:pt x="308" y="5758"/>
                  </a:lnTo>
                  <a:lnTo>
                    <a:pt x="231" y="5924"/>
                  </a:lnTo>
                  <a:lnTo>
                    <a:pt x="154" y="6065"/>
                  </a:lnTo>
                  <a:lnTo>
                    <a:pt x="103" y="6218"/>
                  </a:lnTo>
                  <a:lnTo>
                    <a:pt x="52" y="6359"/>
                  </a:lnTo>
                  <a:lnTo>
                    <a:pt x="26" y="6487"/>
                  </a:lnTo>
                  <a:lnTo>
                    <a:pt x="1" y="6615"/>
                  </a:lnTo>
                  <a:lnTo>
                    <a:pt x="1" y="6743"/>
                  </a:lnTo>
                  <a:lnTo>
                    <a:pt x="39" y="7728"/>
                  </a:lnTo>
                  <a:lnTo>
                    <a:pt x="103" y="8854"/>
                  </a:lnTo>
                  <a:lnTo>
                    <a:pt x="257" y="11464"/>
                  </a:lnTo>
                  <a:lnTo>
                    <a:pt x="474" y="14496"/>
                  </a:lnTo>
                  <a:lnTo>
                    <a:pt x="730" y="17848"/>
                  </a:lnTo>
                  <a:lnTo>
                    <a:pt x="1024" y="21431"/>
                  </a:lnTo>
                  <a:lnTo>
                    <a:pt x="1331" y="25167"/>
                  </a:lnTo>
                  <a:lnTo>
                    <a:pt x="1664" y="28954"/>
                  </a:lnTo>
                  <a:lnTo>
                    <a:pt x="1997" y="32728"/>
                  </a:lnTo>
                  <a:lnTo>
                    <a:pt x="2649" y="39829"/>
                  </a:lnTo>
                  <a:lnTo>
                    <a:pt x="3199" y="45765"/>
                  </a:lnTo>
                  <a:lnTo>
                    <a:pt x="3737" y="51369"/>
                  </a:lnTo>
                  <a:lnTo>
                    <a:pt x="10684" y="51369"/>
                  </a:lnTo>
                  <a:lnTo>
                    <a:pt x="10863" y="49744"/>
                  </a:lnTo>
                  <a:lnTo>
                    <a:pt x="11068" y="47864"/>
                  </a:lnTo>
                  <a:lnTo>
                    <a:pt x="11298" y="45369"/>
                  </a:lnTo>
                  <a:lnTo>
                    <a:pt x="11580" y="42375"/>
                  </a:lnTo>
                  <a:lnTo>
                    <a:pt x="11708" y="40712"/>
                  </a:lnTo>
                  <a:lnTo>
                    <a:pt x="11848" y="38959"/>
                  </a:lnTo>
                  <a:lnTo>
                    <a:pt x="11989" y="37116"/>
                  </a:lnTo>
                  <a:lnTo>
                    <a:pt x="12130" y="35210"/>
                  </a:lnTo>
                  <a:lnTo>
                    <a:pt x="12258" y="33240"/>
                  </a:lnTo>
                  <a:lnTo>
                    <a:pt x="12373" y="31218"/>
                  </a:lnTo>
                  <a:lnTo>
                    <a:pt x="12488" y="29158"/>
                  </a:lnTo>
                  <a:lnTo>
                    <a:pt x="12578" y="27073"/>
                  </a:lnTo>
                  <a:lnTo>
                    <a:pt x="12654" y="24975"/>
                  </a:lnTo>
                  <a:lnTo>
                    <a:pt x="12718" y="22864"/>
                  </a:lnTo>
                  <a:lnTo>
                    <a:pt x="12770" y="20765"/>
                  </a:lnTo>
                  <a:lnTo>
                    <a:pt x="12782" y="18693"/>
                  </a:lnTo>
                  <a:lnTo>
                    <a:pt x="12782" y="16645"/>
                  </a:lnTo>
                  <a:lnTo>
                    <a:pt x="12744" y="14637"/>
                  </a:lnTo>
                  <a:lnTo>
                    <a:pt x="12718" y="13652"/>
                  </a:lnTo>
                  <a:lnTo>
                    <a:pt x="12693" y="12679"/>
                  </a:lnTo>
                  <a:lnTo>
                    <a:pt x="12654" y="11720"/>
                  </a:lnTo>
                  <a:lnTo>
                    <a:pt x="12603" y="10786"/>
                  </a:lnTo>
                  <a:lnTo>
                    <a:pt x="12539" y="9864"/>
                  </a:lnTo>
                  <a:lnTo>
                    <a:pt x="12475" y="8956"/>
                  </a:lnTo>
                  <a:lnTo>
                    <a:pt x="12399" y="8086"/>
                  </a:lnTo>
                  <a:lnTo>
                    <a:pt x="12322" y="7229"/>
                  </a:lnTo>
                  <a:lnTo>
                    <a:pt x="12219" y="6397"/>
                  </a:lnTo>
                  <a:lnTo>
                    <a:pt x="12117" y="5591"/>
                  </a:lnTo>
                  <a:lnTo>
                    <a:pt x="12002" y="4811"/>
                  </a:lnTo>
                  <a:lnTo>
                    <a:pt x="11874" y="4056"/>
                  </a:lnTo>
                  <a:lnTo>
                    <a:pt x="11746" y="3339"/>
                  </a:lnTo>
                  <a:lnTo>
                    <a:pt x="11605" y="2648"/>
                  </a:lnTo>
                  <a:lnTo>
                    <a:pt x="11439" y="1983"/>
                  </a:lnTo>
                  <a:lnTo>
                    <a:pt x="11273" y="1369"/>
                  </a:lnTo>
                  <a:lnTo>
                    <a:pt x="11209" y="1164"/>
                  </a:lnTo>
                  <a:lnTo>
                    <a:pt x="11132" y="985"/>
                  </a:lnTo>
                  <a:lnTo>
                    <a:pt x="11042" y="832"/>
                  </a:lnTo>
                  <a:lnTo>
                    <a:pt x="10940" y="678"/>
                  </a:lnTo>
                  <a:lnTo>
                    <a:pt x="10825" y="550"/>
                  </a:lnTo>
                  <a:lnTo>
                    <a:pt x="10710" y="435"/>
                  </a:lnTo>
                  <a:lnTo>
                    <a:pt x="10569" y="333"/>
                  </a:lnTo>
                  <a:lnTo>
                    <a:pt x="10428" y="243"/>
                  </a:lnTo>
                  <a:lnTo>
                    <a:pt x="10275" y="166"/>
                  </a:lnTo>
                  <a:lnTo>
                    <a:pt x="10108" y="115"/>
                  </a:lnTo>
                  <a:lnTo>
                    <a:pt x="9942" y="64"/>
                  </a:lnTo>
                  <a:lnTo>
                    <a:pt x="9763" y="26"/>
                  </a:lnTo>
                  <a:lnTo>
                    <a:pt x="9571" y="13"/>
                  </a:lnTo>
                  <a:lnTo>
                    <a:pt x="9379" y="0"/>
                  </a:lnTo>
                  <a:close/>
                </a:path>
              </a:pathLst>
            </a:custGeom>
            <a:solidFill>
              <a:srgbClr val="B12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360;p19"/>
            <p:cNvSpPr/>
            <p:nvPr/>
          </p:nvSpPr>
          <p:spPr>
            <a:xfrm>
              <a:off x="2813625" y="4805063"/>
              <a:ext cx="263275" cy="338425"/>
            </a:xfrm>
            <a:custGeom>
              <a:avLst/>
              <a:gdLst/>
              <a:ahLst/>
              <a:cxnLst/>
              <a:rect l="l" t="t" r="r" b="b"/>
              <a:pathLst>
                <a:path w="10531" h="13537" extrusionOk="0">
                  <a:moveTo>
                    <a:pt x="0" y="1"/>
                  </a:moveTo>
                  <a:lnTo>
                    <a:pt x="538" y="13537"/>
                  </a:lnTo>
                  <a:lnTo>
                    <a:pt x="9417" y="13537"/>
                  </a:lnTo>
                  <a:lnTo>
                    <a:pt x="10530" y="124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361;p19"/>
            <p:cNvSpPr/>
            <p:nvPr/>
          </p:nvSpPr>
          <p:spPr>
            <a:xfrm>
              <a:off x="947575" y="3257263"/>
              <a:ext cx="406875" cy="705000"/>
            </a:xfrm>
            <a:custGeom>
              <a:avLst/>
              <a:gdLst/>
              <a:ahLst/>
              <a:cxnLst/>
              <a:rect l="l" t="t" r="r" b="b"/>
              <a:pathLst>
                <a:path w="16275" h="28200" extrusionOk="0">
                  <a:moveTo>
                    <a:pt x="4248" y="1"/>
                  </a:moveTo>
                  <a:lnTo>
                    <a:pt x="3979" y="884"/>
                  </a:lnTo>
                  <a:lnTo>
                    <a:pt x="3723" y="1766"/>
                  </a:lnTo>
                  <a:lnTo>
                    <a:pt x="3467" y="2662"/>
                  </a:lnTo>
                  <a:lnTo>
                    <a:pt x="3224" y="3558"/>
                  </a:lnTo>
                  <a:lnTo>
                    <a:pt x="2994" y="4453"/>
                  </a:lnTo>
                  <a:lnTo>
                    <a:pt x="2764" y="5349"/>
                  </a:lnTo>
                  <a:lnTo>
                    <a:pt x="2546" y="6244"/>
                  </a:lnTo>
                  <a:lnTo>
                    <a:pt x="2341" y="7140"/>
                  </a:lnTo>
                  <a:lnTo>
                    <a:pt x="2137" y="8036"/>
                  </a:lnTo>
                  <a:lnTo>
                    <a:pt x="1945" y="8931"/>
                  </a:lnTo>
                  <a:lnTo>
                    <a:pt x="1587" y="10697"/>
                  </a:lnTo>
                  <a:lnTo>
                    <a:pt x="1267" y="12437"/>
                  </a:lnTo>
                  <a:lnTo>
                    <a:pt x="985" y="14139"/>
                  </a:lnTo>
                  <a:lnTo>
                    <a:pt x="729" y="15802"/>
                  </a:lnTo>
                  <a:lnTo>
                    <a:pt x="512" y="17401"/>
                  </a:lnTo>
                  <a:lnTo>
                    <a:pt x="345" y="18949"/>
                  </a:lnTo>
                  <a:lnTo>
                    <a:pt x="205" y="20421"/>
                  </a:lnTo>
                  <a:lnTo>
                    <a:pt x="90" y="21802"/>
                  </a:lnTo>
                  <a:lnTo>
                    <a:pt x="51" y="22468"/>
                  </a:lnTo>
                  <a:lnTo>
                    <a:pt x="26" y="23107"/>
                  </a:lnTo>
                  <a:lnTo>
                    <a:pt x="13" y="23722"/>
                  </a:lnTo>
                  <a:lnTo>
                    <a:pt x="0" y="24310"/>
                  </a:lnTo>
                  <a:lnTo>
                    <a:pt x="0" y="24860"/>
                  </a:lnTo>
                  <a:lnTo>
                    <a:pt x="13" y="25398"/>
                  </a:lnTo>
                  <a:lnTo>
                    <a:pt x="26" y="25615"/>
                  </a:lnTo>
                  <a:lnTo>
                    <a:pt x="51" y="25820"/>
                  </a:lnTo>
                  <a:lnTo>
                    <a:pt x="90" y="26025"/>
                  </a:lnTo>
                  <a:lnTo>
                    <a:pt x="154" y="26216"/>
                  </a:lnTo>
                  <a:lnTo>
                    <a:pt x="218" y="26383"/>
                  </a:lnTo>
                  <a:lnTo>
                    <a:pt x="307" y="26549"/>
                  </a:lnTo>
                  <a:lnTo>
                    <a:pt x="409" y="26715"/>
                  </a:lnTo>
                  <a:lnTo>
                    <a:pt x="512" y="26856"/>
                  </a:lnTo>
                  <a:lnTo>
                    <a:pt x="640" y="26997"/>
                  </a:lnTo>
                  <a:lnTo>
                    <a:pt x="768" y="27125"/>
                  </a:lnTo>
                  <a:lnTo>
                    <a:pt x="908" y="27253"/>
                  </a:lnTo>
                  <a:lnTo>
                    <a:pt x="1062" y="27368"/>
                  </a:lnTo>
                  <a:lnTo>
                    <a:pt x="1228" y="27470"/>
                  </a:lnTo>
                  <a:lnTo>
                    <a:pt x="1407" y="27560"/>
                  </a:lnTo>
                  <a:lnTo>
                    <a:pt x="1587" y="27649"/>
                  </a:lnTo>
                  <a:lnTo>
                    <a:pt x="1778" y="27726"/>
                  </a:lnTo>
                  <a:lnTo>
                    <a:pt x="1970" y="27803"/>
                  </a:lnTo>
                  <a:lnTo>
                    <a:pt x="2175" y="27867"/>
                  </a:lnTo>
                  <a:lnTo>
                    <a:pt x="2393" y="27931"/>
                  </a:lnTo>
                  <a:lnTo>
                    <a:pt x="2610" y="27982"/>
                  </a:lnTo>
                  <a:lnTo>
                    <a:pt x="3058" y="28072"/>
                  </a:lnTo>
                  <a:lnTo>
                    <a:pt x="3531" y="28136"/>
                  </a:lnTo>
                  <a:lnTo>
                    <a:pt x="4017" y="28174"/>
                  </a:lnTo>
                  <a:lnTo>
                    <a:pt x="4516" y="28200"/>
                  </a:lnTo>
                  <a:lnTo>
                    <a:pt x="5028" y="28200"/>
                  </a:lnTo>
                  <a:lnTo>
                    <a:pt x="5540" y="28187"/>
                  </a:lnTo>
                  <a:lnTo>
                    <a:pt x="6052" y="28161"/>
                  </a:lnTo>
                  <a:lnTo>
                    <a:pt x="6551" y="28123"/>
                  </a:lnTo>
                  <a:lnTo>
                    <a:pt x="7050" y="28072"/>
                  </a:lnTo>
                  <a:lnTo>
                    <a:pt x="7536" y="28020"/>
                  </a:lnTo>
                  <a:lnTo>
                    <a:pt x="8009" y="27956"/>
                  </a:lnTo>
                  <a:lnTo>
                    <a:pt x="8457" y="27880"/>
                  </a:lnTo>
                  <a:lnTo>
                    <a:pt x="9276" y="27739"/>
                  </a:lnTo>
                  <a:lnTo>
                    <a:pt x="9980" y="27611"/>
                  </a:lnTo>
                  <a:lnTo>
                    <a:pt x="10504" y="27496"/>
                  </a:lnTo>
                  <a:lnTo>
                    <a:pt x="10978" y="27381"/>
                  </a:lnTo>
                  <a:lnTo>
                    <a:pt x="11144" y="26805"/>
                  </a:lnTo>
                  <a:lnTo>
                    <a:pt x="11592" y="25218"/>
                  </a:lnTo>
                  <a:lnTo>
                    <a:pt x="11899" y="24093"/>
                  </a:lnTo>
                  <a:lnTo>
                    <a:pt x="12244" y="22775"/>
                  </a:lnTo>
                  <a:lnTo>
                    <a:pt x="12641" y="21291"/>
                  </a:lnTo>
                  <a:lnTo>
                    <a:pt x="13050" y="19653"/>
                  </a:lnTo>
                  <a:lnTo>
                    <a:pt x="13485" y="17900"/>
                  </a:lnTo>
                  <a:lnTo>
                    <a:pt x="13920" y="16045"/>
                  </a:lnTo>
                  <a:lnTo>
                    <a:pt x="14368" y="14100"/>
                  </a:lnTo>
                  <a:lnTo>
                    <a:pt x="14803" y="12092"/>
                  </a:lnTo>
                  <a:lnTo>
                    <a:pt x="15213" y="10057"/>
                  </a:lnTo>
                  <a:lnTo>
                    <a:pt x="15417" y="9034"/>
                  </a:lnTo>
                  <a:lnTo>
                    <a:pt x="15609" y="8010"/>
                  </a:lnTo>
                  <a:lnTo>
                    <a:pt x="15788" y="6974"/>
                  </a:lnTo>
                  <a:lnTo>
                    <a:pt x="15967" y="5963"/>
                  </a:lnTo>
                  <a:lnTo>
                    <a:pt x="16134" y="4939"/>
                  </a:lnTo>
                  <a:lnTo>
                    <a:pt x="16274" y="3942"/>
                  </a:lnTo>
                  <a:lnTo>
                    <a:pt x="4248" y="1"/>
                  </a:lnTo>
                  <a:close/>
                </a:path>
              </a:pathLst>
            </a:custGeom>
            <a:solidFill>
              <a:srgbClr val="B12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362;p19"/>
            <p:cNvSpPr/>
            <p:nvPr/>
          </p:nvSpPr>
          <p:spPr>
            <a:xfrm>
              <a:off x="982425" y="3257263"/>
              <a:ext cx="372025" cy="340050"/>
            </a:xfrm>
            <a:custGeom>
              <a:avLst/>
              <a:gdLst/>
              <a:ahLst/>
              <a:cxnLst/>
              <a:rect l="l" t="t" r="r" b="b"/>
              <a:pathLst>
                <a:path w="14881" h="13602" extrusionOk="0">
                  <a:moveTo>
                    <a:pt x="2854" y="1"/>
                  </a:moveTo>
                  <a:lnTo>
                    <a:pt x="2419" y="1459"/>
                  </a:lnTo>
                  <a:lnTo>
                    <a:pt x="1997" y="2931"/>
                  </a:lnTo>
                  <a:lnTo>
                    <a:pt x="1600" y="4415"/>
                  </a:lnTo>
                  <a:lnTo>
                    <a:pt x="1242" y="5899"/>
                  </a:lnTo>
                  <a:lnTo>
                    <a:pt x="896" y="7370"/>
                  </a:lnTo>
                  <a:lnTo>
                    <a:pt x="564" y="8855"/>
                  </a:lnTo>
                  <a:lnTo>
                    <a:pt x="269" y="10313"/>
                  </a:lnTo>
                  <a:lnTo>
                    <a:pt x="1" y="11759"/>
                  </a:lnTo>
                  <a:lnTo>
                    <a:pt x="13435" y="13601"/>
                  </a:lnTo>
                  <a:lnTo>
                    <a:pt x="14151" y="8906"/>
                  </a:lnTo>
                  <a:lnTo>
                    <a:pt x="14522" y="6436"/>
                  </a:lnTo>
                  <a:lnTo>
                    <a:pt x="14880" y="3942"/>
                  </a:lnTo>
                  <a:lnTo>
                    <a:pt x="2854" y="1"/>
                  </a:lnTo>
                  <a:close/>
                </a:path>
              </a:pathLst>
            </a:custGeom>
            <a:solidFill>
              <a:srgbClr val="8A2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363;p19"/>
            <p:cNvSpPr/>
            <p:nvPr/>
          </p:nvSpPr>
          <p:spPr>
            <a:xfrm>
              <a:off x="958450" y="2728538"/>
              <a:ext cx="435025" cy="848925"/>
            </a:xfrm>
            <a:custGeom>
              <a:avLst/>
              <a:gdLst/>
              <a:ahLst/>
              <a:cxnLst/>
              <a:rect l="l" t="t" r="r" b="b"/>
              <a:pathLst>
                <a:path w="17401" h="33957" extrusionOk="0">
                  <a:moveTo>
                    <a:pt x="15264" y="1"/>
                  </a:moveTo>
                  <a:lnTo>
                    <a:pt x="14829" y="39"/>
                  </a:lnTo>
                  <a:lnTo>
                    <a:pt x="14406" y="103"/>
                  </a:lnTo>
                  <a:lnTo>
                    <a:pt x="13984" y="193"/>
                  </a:lnTo>
                  <a:lnTo>
                    <a:pt x="13575" y="308"/>
                  </a:lnTo>
                  <a:lnTo>
                    <a:pt x="13165" y="436"/>
                  </a:lnTo>
                  <a:lnTo>
                    <a:pt x="12769" y="602"/>
                  </a:lnTo>
                  <a:lnTo>
                    <a:pt x="12372" y="781"/>
                  </a:lnTo>
                  <a:lnTo>
                    <a:pt x="11988" y="986"/>
                  </a:lnTo>
                  <a:lnTo>
                    <a:pt x="11617" y="1216"/>
                  </a:lnTo>
                  <a:lnTo>
                    <a:pt x="11246" y="1472"/>
                  </a:lnTo>
                  <a:lnTo>
                    <a:pt x="10875" y="1741"/>
                  </a:lnTo>
                  <a:lnTo>
                    <a:pt x="10517" y="2035"/>
                  </a:lnTo>
                  <a:lnTo>
                    <a:pt x="10172" y="2342"/>
                  </a:lnTo>
                  <a:lnTo>
                    <a:pt x="9826" y="2675"/>
                  </a:lnTo>
                  <a:lnTo>
                    <a:pt x="9481" y="3020"/>
                  </a:lnTo>
                  <a:lnTo>
                    <a:pt x="9161" y="3391"/>
                  </a:lnTo>
                  <a:lnTo>
                    <a:pt x="8828" y="3775"/>
                  </a:lnTo>
                  <a:lnTo>
                    <a:pt x="8508" y="4185"/>
                  </a:lnTo>
                  <a:lnTo>
                    <a:pt x="8201" y="4607"/>
                  </a:lnTo>
                  <a:lnTo>
                    <a:pt x="7894" y="5042"/>
                  </a:lnTo>
                  <a:lnTo>
                    <a:pt x="7587" y="5490"/>
                  </a:lnTo>
                  <a:lnTo>
                    <a:pt x="7293" y="5963"/>
                  </a:lnTo>
                  <a:lnTo>
                    <a:pt x="7011" y="6436"/>
                  </a:lnTo>
                  <a:lnTo>
                    <a:pt x="6730" y="6935"/>
                  </a:lnTo>
                  <a:lnTo>
                    <a:pt x="6448" y="7447"/>
                  </a:lnTo>
                  <a:lnTo>
                    <a:pt x="6180" y="7959"/>
                  </a:lnTo>
                  <a:lnTo>
                    <a:pt x="5911" y="8496"/>
                  </a:lnTo>
                  <a:lnTo>
                    <a:pt x="5655" y="9046"/>
                  </a:lnTo>
                  <a:lnTo>
                    <a:pt x="5399" y="9597"/>
                  </a:lnTo>
                  <a:lnTo>
                    <a:pt x="5156" y="10160"/>
                  </a:lnTo>
                  <a:lnTo>
                    <a:pt x="4913" y="10735"/>
                  </a:lnTo>
                  <a:lnTo>
                    <a:pt x="4683" y="11324"/>
                  </a:lnTo>
                  <a:lnTo>
                    <a:pt x="4452" y="11925"/>
                  </a:lnTo>
                  <a:lnTo>
                    <a:pt x="4222" y="12526"/>
                  </a:lnTo>
                  <a:lnTo>
                    <a:pt x="3787" y="13755"/>
                  </a:lnTo>
                  <a:lnTo>
                    <a:pt x="3378" y="15009"/>
                  </a:lnTo>
                  <a:lnTo>
                    <a:pt x="2994" y="16275"/>
                  </a:lnTo>
                  <a:lnTo>
                    <a:pt x="2623" y="17580"/>
                  </a:lnTo>
                  <a:lnTo>
                    <a:pt x="2277" y="18885"/>
                  </a:lnTo>
                  <a:lnTo>
                    <a:pt x="1945" y="20190"/>
                  </a:lnTo>
                  <a:lnTo>
                    <a:pt x="1638" y="21508"/>
                  </a:lnTo>
                  <a:lnTo>
                    <a:pt x="1343" y="22826"/>
                  </a:lnTo>
                  <a:lnTo>
                    <a:pt x="1075" y="24144"/>
                  </a:lnTo>
                  <a:lnTo>
                    <a:pt x="832" y="25449"/>
                  </a:lnTo>
                  <a:lnTo>
                    <a:pt x="601" y="26741"/>
                  </a:lnTo>
                  <a:lnTo>
                    <a:pt x="384" y="28008"/>
                  </a:lnTo>
                  <a:lnTo>
                    <a:pt x="179" y="29261"/>
                  </a:lnTo>
                  <a:lnTo>
                    <a:pt x="0" y="30477"/>
                  </a:lnTo>
                  <a:lnTo>
                    <a:pt x="16914" y="33957"/>
                  </a:lnTo>
                  <a:lnTo>
                    <a:pt x="16991" y="32716"/>
                  </a:lnTo>
                  <a:lnTo>
                    <a:pt x="17055" y="31437"/>
                  </a:lnTo>
                  <a:lnTo>
                    <a:pt x="17119" y="30119"/>
                  </a:lnTo>
                  <a:lnTo>
                    <a:pt x="17183" y="28762"/>
                  </a:lnTo>
                  <a:lnTo>
                    <a:pt x="17272" y="25999"/>
                  </a:lnTo>
                  <a:lnTo>
                    <a:pt x="17336" y="23171"/>
                  </a:lnTo>
                  <a:lnTo>
                    <a:pt x="17388" y="20344"/>
                  </a:lnTo>
                  <a:lnTo>
                    <a:pt x="17400" y="17529"/>
                  </a:lnTo>
                  <a:lnTo>
                    <a:pt x="17388" y="14778"/>
                  </a:lnTo>
                  <a:lnTo>
                    <a:pt x="17349" y="12143"/>
                  </a:lnTo>
                  <a:lnTo>
                    <a:pt x="17285" y="9661"/>
                  </a:lnTo>
                  <a:lnTo>
                    <a:pt x="17234" y="8483"/>
                  </a:lnTo>
                  <a:lnTo>
                    <a:pt x="17196" y="7370"/>
                  </a:lnTo>
                  <a:lnTo>
                    <a:pt x="17144" y="6308"/>
                  </a:lnTo>
                  <a:lnTo>
                    <a:pt x="17081" y="5310"/>
                  </a:lnTo>
                  <a:lnTo>
                    <a:pt x="17017" y="4376"/>
                  </a:lnTo>
                  <a:lnTo>
                    <a:pt x="16940" y="3532"/>
                  </a:lnTo>
                  <a:lnTo>
                    <a:pt x="16863" y="2752"/>
                  </a:lnTo>
                  <a:lnTo>
                    <a:pt x="16773" y="2074"/>
                  </a:lnTo>
                  <a:lnTo>
                    <a:pt x="16684" y="1472"/>
                  </a:lnTo>
                  <a:lnTo>
                    <a:pt x="16594" y="973"/>
                  </a:lnTo>
                  <a:lnTo>
                    <a:pt x="16543" y="756"/>
                  </a:lnTo>
                  <a:lnTo>
                    <a:pt x="16492" y="564"/>
                  </a:lnTo>
                  <a:lnTo>
                    <a:pt x="16441" y="410"/>
                  </a:lnTo>
                  <a:lnTo>
                    <a:pt x="16390" y="270"/>
                  </a:lnTo>
                  <a:lnTo>
                    <a:pt x="16326" y="167"/>
                  </a:lnTo>
                  <a:lnTo>
                    <a:pt x="16274" y="90"/>
                  </a:lnTo>
                  <a:lnTo>
                    <a:pt x="16211" y="39"/>
                  </a:lnTo>
                  <a:lnTo>
                    <a:pt x="16147" y="14"/>
                  </a:lnTo>
                  <a:lnTo>
                    <a:pt x="1569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364;p19"/>
            <p:cNvSpPr/>
            <p:nvPr/>
          </p:nvSpPr>
          <p:spPr>
            <a:xfrm>
              <a:off x="1038400" y="2978038"/>
              <a:ext cx="1099375" cy="983275"/>
            </a:xfrm>
            <a:custGeom>
              <a:avLst/>
              <a:gdLst/>
              <a:ahLst/>
              <a:cxnLst/>
              <a:rect l="l" t="t" r="r" b="b"/>
              <a:pathLst>
                <a:path w="43975" h="39331" extrusionOk="0">
                  <a:moveTo>
                    <a:pt x="1" y="0"/>
                  </a:moveTo>
                  <a:lnTo>
                    <a:pt x="14318" y="39330"/>
                  </a:lnTo>
                  <a:lnTo>
                    <a:pt x="43975" y="39330"/>
                  </a:lnTo>
                  <a:lnTo>
                    <a:pt x="2965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365;p19"/>
            <p:cNvSpPr/>
            <p:nvPr/>
          </p:nvSpPr>
          <p:spPr>
            <a:xfrm>
              <a:off x="1064625" y="3576813"/>
              <a:ext cx="791675" cy="373625"/>
            </a:xfrm>
            <a:custGeom>
              <a:avLst/>
              <a:gdLst/>
              <a:ahLst/>
              <a:cxnLst/>
              <a:rect l="l" t="t" r="r" b="b"/>
              <a:pathLst>
                <a:path w="31667" h="14945" extrusionOk="0">
                  <a:moveTo>
                    <a:pt x="31667" y="0"/>
                  </a:moveTo>
                  <a:lnTo>
                    <a:pt x="935" y="2431"/>
                  </a:lnTo>
                  <a:lnTo>
                    <a:pt x="845" y="2943"/>
                  </a:lnTo>
                  <a:lnTo>
                    <a:pt x="730" y="3519"/>
                  </a:lnTo>
                  <a:lnTo>
                    <a:pt x="602" y="4286"/>
                  </a:lnTo>
                  <a:lnTo>
                    <a:pt x="461" y="5195"/>
                  </a:lnTo>
                  <a:lnTo>
                    <a:pt x="333" y="6206"/>
                  </a:lnTo>
                  <a:lnTo>
                    <a:pt x="205" y="7293"/>
                  </a:lnTo>
                  <a:lnTo>
                    <a:pt x="141" y="7856"/>
                  </a:lnTo>
                  <a:lnTo>
                    <a:pt x="103" y="8419"/>
                  </a:lnTo>
                  <a:lnTo>
                    <a:pt x="52" y="8982"/>
                  </a:lnTo>
                  <a:lnTo>
                    <a:pt x="26" y="9558"/>
                  </a:lnTo>
                  <a:lnTo>
                    <a:pt x="14" y="10108"/>
                  </a:lnTo>
                  <a:lnTo>
                    <a:pt x="1" y="10658"/>
                  </a:lnTo>
                  <a:lnTo>
                    <a:pt x="14" y="11195"/>
                  </a:lnTo>
                  <a:lnTo>
                    <a:pt x="39" y="11707"/>
                  </a:lnTo>
                  <a:lnTo>
                    <a:pt x="90" y="12193"/>
                  </a:lnTo>
                  <a:lnTo>
                    <a:pt x="154" y="12654"/>
                  </a:lnTo>
                  <a:lnTo>
                    <a:pt x="231" y="13089"/>
                  </a:lnTo>
                  <a:lnTo>
                    <a:pt x="282" y="13294"/>
                  </a:lnTo>
                  <a:lnTo>
                    <a:pt x="333" y="13486"/>
                  </a:lnTo>
                  <a:lnTo>
                    <a:pt x="397" y="13665"/>
                  </a:lnTo>
                  <a:lnTo>
                    <a:pt x="461" y="13831"/>
                  </a:lnTo>
                  <a:lnTo>
                    <a:pt x="538" y="13997"/>
                  </a:lnTo>
                  <a:lnTo>
                    <a:pt x="615" y="14151"/>
                  </a:lnTo>
                  <a:lnTo>
                    <a:pt x="704" y="14279"/>
                  </a:lnTo>
                  <a:lnTo>
                    <a:pt x="794" y="14407"/>
                  </a:lnTo>
                  <a:lnTo>
                    <a:pt x="896" y="14509"/>
                  </a:lnTo>
                  <a:lnTo>
                    <a:pt x="999" y="14612"/>
                  </a:lnTo>
                  <a:lnTo>
                    <a:pt x="1114" y="14688"/>
                  </a:lnTo>
                  <a:lnTo>
                    <a:pt x="1229" y="14765"/>
                  </a:lnTo>
                  <a:lnTo>
                    <a:pt x="1357" y="14816"/>
                  </a:lnTo>
                  <a:lnTo>
                    <a:pt x="1498" y="14842"/>
                  </a:lnTo>
                  <a:lnTo>
                    <a:pt x="1792" y="14893"/>
                  </a:lnTo>
                  <a:lnTo>
                    <a:pt x="2099" y="14931"/>
                  </a:lnTo>
                  <a:lnTo>
                    <a:pt x="2444" y="14944"/>
                  </a:lnTo>
                  <a:lnTo>
                    <a:pt x="2803" y="14944"/>
                  </a:lnTo>
                  <a:lnTo>
                    <a:pt x="3187" y="14931"/>
                  </a:lnTo>
                  <a:lnTo>
                    <a:pt x="3583" y="14919"/>
                  </a:lnTo>
                  <a:lnTo>
                    <a:pt x="4005" y="14880"/>
                  </a:lnTo>
                  <a:lnTo>
                    <a:pt x="4453" y="14829"/>
                  </a:lnTo>
                  <a:lnTo>
                    <a:pt x="4914" y="14778"/>
                  </a:lnTo>
                  <a:lnTo>
                    <a:pt x="5387" y="14701"/>
                  </a:lnTo>
                  <a:lnTo>
                    <a:pt x="6385" y="14535"/>
                  </a:lnTo>
                  <a:lnTo>
                    <a:pt x="7447" y="14317"/>
                  </a:lnTo>
                  <a:lnTo>
                    <a:pt x="8560" y="14074"/>
                  </a:lnTo>
                  <a:lnTo>
                    <a:pt x="9699" y="13793"/>
                  </a:lnTo>
                  <a:lnTo>
                    <a:pt x="10889" y="13486"/>
                  </a:lnTo>
                  <a:lnTo>
                    <a:pt x="12104" y="13153"/>
                  </a:lnTo>
                  <a:lnTo>
                    <a:pt x="13333" y="12795"/>
                  </a:lnTo>
                  <a:lnTo>
                    <a:pt x="14574" y="12424"/>
                  </a:lnTo>
                  <a:lnTo>
                    <a:pt x="15827" y="12040"/>
                  </a:lnTo>
                  <a:lnTo>
                    <a:pt x="17081" y="11643"/>
                  </a:lnTo>
                  <a:lnTo>
                    <a:pt x="18310" y="11247"/>
                  </a:lnTo>
                  <a:lnTo>
                    <a:pt x="19538" y="10837"/>
                  </a:lnTo>
                  <a:lnTo>
                    <a:pt x="20728" y="10428"/>
                  </a:lnTo>
                  <a:lnTo>
                    <a:pt x="23018" y="9635"/>
                  </a:lnTo>
                  <a:lnTo>
                    <a:pt x="25116" y="8880"/>
                  </a:lnTo>
                  <a:lnTo>
                    <a:pt x="26959" y="8189"/>
                  </a:lnTo>
                  <a:lnTo>
                    <a:pt x="28507" y="7613"/>
                  </a:lnTo>
                  <a:lnTo>
                    <a:pt x="29684" y="7165"/>
                  </a:lnTo>
                  <a:lnTo>
                    <a:pt x="30695" y="6769"/>
                  </a:lnTo>
                  <a:lnTo>
                    <a:pt x="31667" y="0"/>
                  </a:lnTo>
                  <a:close/>
                </a:path>
              </a:pathLst>
            </a:custGeom>
            <a:solidFill>
              <a:srgbClr val="B12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366;p19"/>
            <p:cNvSpPr/>
            <p:nvPr/>
          </p:nvSpPr>
          <p:spPr>
            <a:xfrm>
              <a:off x="1776950" y="3408563"/>
              <a:ext cx="306450" cy="356350"/>
            </a:xfrm>
            <a:custGeom>
              <a:avLst/>
              <a:gdLst/>
              <a:ahLst/>
              <a:cxnLst/>
              <a:rect l="l" t="t" r="r" b="b"/>
              <a:pathLst>
                <a:path w="12258" h="14254" extrusionOk="0">
                  <a:moveTo>
                    <a:pt x="7370" y="1"/>
                  </a:moveTo>
                  <a:lnTo>
                    <a:pt x="6500" y="410"/>
                  </a:lnTo>
                  <a:lnTo>
                    <a:pt x="5605" y="832"/>
                  </a:lnTo>
                  <a:lnTo>
                    <a:pt x="4543" y="1357"/>
                  </a:lnTo>
                  <a:lnTo>
                    <a:pt x="3993" y="1651"/>
                  </a:lnTo>
                  <a:lnTo>
                    <a:pt x="3443" y="1933"/>
                  </a:lnTo>
                  <a:lnTo>
                    <a:pt x="2918" y="2227"/>
                  </a:lnTo>
                  <a:lnTo>
                    <a:pt x="2419" y="2508"/>
                  </a:lnTo>
                  <a:lnTo>
                    <a:pt x="1971" y="2790"/>
                  </a:lnTo>
                  <a:lnTo>
                    <a:pt x="1587" y="3046"/>
                  </a:lnTo>
                  <a:lnTo>
                    <a:pt x="1421" y="3174"/>
                  </a:lnTo>
                  <a:lnTo>
                    <a:pt x="1280" y="3289"/>
                  </a:lnTo>
                  <a:lnTo>
                    <a:pt x="1165" y="3391"/>
                  </a:lnTo>
                  <a:lnTo>
                    <a:pt x="1063" y="3493"/>
                  </a:lnTo>
                  <a:lnTo>
                    <a:pt x="973" y="3621"/>
                  </a:lnTo>
                  <a:lnTo>
                    <a:pt x="871" y="3775"/>
                  </a:lnTo>
                  <a:lnTo>
                    <a:pt x="781" y="3928"/>
                  </a:lnTo>
                  <a:lnTo>
                    <a:pt x="705" y="4095"/>
                  </a:lnTo>
                  <a:lnTo>
                    <a:pt x="628" y="4287"/>
                  </a:lnTo>
                  <a:lnTo>
                    <a:pt x="551" y="4466"/>
                  </a:lnTo>
                  <a:lnTo>
                    <a:pt x="436" y="4875"/>
                  </a:lnTo>
                  <a:lnTo>
                    <a:pt x="334" y="5297"/>
                  </a:lnTo>
                  <a:lnTo>
                    <a:pt x="244" y="5745"/>
                  </a:lnTo>
                  <a:lnTo>
                    <a:pt x="167" y="6180"/>
                  </a:lnTo>
                  <a:lnTo>
                    <a:pt x="116" y="6615"/>
                  </a:lnTo>
                  <a:lnTo>
                    <a:pt x="78" y="7037"/>
                  </a:lnTo>
                  <a:lnTo>
                    <a:pt x="39" y="7434"/>
                  </a:lnTo>
                  <a:lnTo>
                    <a:pt x="14" y="8125"/>
                  </a:lnTo>
                  <a:lnTo>
                    <a:pt x="1" y="8586"/>
                  </a:lnTo>
                  <a:lnTo>
                    <a:pt x="1" y="8752"/>
                  </a:lnTo>
                  <a:lnTo>
                    <a:pt x="257" y="9353"/>
                  </a:lnTo>
                  <a:lnTo>
                    <a:pt x="538" y="10006"/>
                  </a:lnTo>
                  <a:lnTo>
                    <a:pt x="845" y="10799"/>
                  </a:lnTo>
                  <a:lnTo>
                    <a:pt x="999" y="11247"/>
                  </a:lnTo>
                  <a:lnTo>
                    <a:pt x="1165" y="11695"/>
                  </a:lnTo>
                  <a:lnTo>
                    <a:pt x="1306" y="12155"/>
                  </a:lnTo>
                  <a:lnTo>
                    <a:pt x="1447" y="12603"/>
                  </a:lnTo>
                  <a:lnTo>
                    <a:pt x="1562" y="13051"/>
                  </a:lnTo>
                  <a:lnTo>
                    <a:pt x="1664" y="13486"/>
                  </a:lnTo>
                  <a:lnTo>
                    <a:pt x="1728" y="13882"/>
                  </a:lnTo>
                  <a:lnTo>
                    <a:pt x="1754" y="14074"/>
                  </a:lnTo>
                  <a:lnTo>
                    <a:pt x="1766" y="14253"/>
                  </a:lnTo>
                  <a:lnTo>
                    <a:pt x="2406" y="14062"/>
                  </a:lnTo>
                  <a:lnTo>
                    <a:pt x="3072" y="13857"/>
                  </a:lnTo>
                  <a:lnTo>
                    <a:pt x="3750" y="13627"/>
                  </a:lnTo>
                  <a:lnTo>
                    <a:pt x="4453" y="13371"/>
                  </a:lnTo>
                  <a:lnTo>
                    <a:pt x="5157" y="13102"/>
                  </a:lnTo>
                  <a:lnTo>
                    <a:pt x="5873" y="12820"/>
                  </a:lnTo>
                  <a:lnTo>
                    <a:pt x="6590" y="12513"/>
                  </a:lnTo>
                  <a:lnTo>
                    <a:pt x="7306" y="12194"/>
                  </a:lnTo>
                  <a:lnTo>
                    <a:pt x="8010" y="11861"/>
                  </a:lnTo>
                  <a:lnTo>
                    <a:pt x="8701" y="11503"/>
                  </a:lnTo>
                  <a:lnTo>
                    <a:pt x="9366" y="11132"/>
                  </a:lnTo>
                  <a:lnTo>
                    <a:pt x="10019" y="10735"/>
                  </a:lnTo>
                  <a:lnTo>
                    <a:pt x="10326" y="10530"/>
                  </a:lnTo>
                  <a:lnTo>
                    <a:pt x="10633" y="10326"/>
                  </a:lnTo>
                  <a:lnTo>
                    <a:pt x="10927" y="10121"/>
                  </a:lnTo>
                  <a:lnTo>
                    <a:pt x="11209" y="9903"/>
                  </a:lnTo>
                  <a:lnTo>
                    <a:pt x="11490" y="9686"/>
                  </a:lnTo>
                  <a:lnTo>
                    <a:pt x="11759" y="9456"/>
                  </a:lnTo>
                  <a:lnTo>
                    <a:pt x="12015" y="9238"/>
                  </a:lnTo>
                  <a:lnTo>
                    <a:pt x="12258" y="9008"/>
                  </a:lnTo>
                  <a:lnTo>
                    <a:pt x="12207" y="8688"/>
                  </a:lnTo>
                  <a:lnTo>
                    <a:pt x="12143" y="8355"/>
                  </a:lnTo>
                  <a:lnTo>
                    <a:pt x="12040" y="8010"/>
                  </a:lnTo>
                  <a:lnTo>
                    <a:pt x="11938" y="7664"/>
                  </a:lnTo>
                  <a:lnTo>
                    <a:pt x="11810" y="7306"/>
                  </a:lnTo>
                  <a:lnTo>
                    <a:pt x="11657" y="6935"/>
                  </a:lnTo>
                  <a:lnTo>
                    <a:pt x="11503" y="6564"/>
                  </a:lnTo>
                  <a:lnTo>
                    <a:pt x="11324" y="6193"/>
                  </a:lnTo>
                  <a:lnTo>
                    <a:pt x="11145" y="5822"/>
                  </a:lnTo>
                  <a:lnTo>
                    <a:pt x="10940" y="5438"/>
                  </a:lnTo>
                  <a:lnTo>
                    <a:pt x="10531" y="4696"/>
                  </a:lnTo>
                  <a:lnTo>
                    <a:pt x="10096" y="3967"/>
                  </a:lnTo>
                  <a:lnTo>
                    <a:pt x="9661" y="3250"/>
                  </a:lnTo>
                  <a:lnTo>
                    <a:pt x="9226" y="2585"/>
                  </a:lnTo>
                  <a:lnTo>
                    <a:pt x="8803" y="1971"/>
                  </a:lnTo>
                  <a:lnTo>
                    <a:pt x="8420" y="1421"/>
                  </a:lnTo>
                  <a:lnTo>
                    <a:pt x="8074" y="947"/>
                  </a:lnTo>
                  <a:lnTo>
                    <a:pt x="7562" y="256"/>
                  </a:lnTo>
                  <a:lnTo>
                    <a:pt x="737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367;p19"/>
            <p:cNvSpPr/>
            <p:nvPr/>
          </p:nvSpPr>
          <p:spPr>
            <a:xfrm>
              <a:off x="1661175" y="3546413"/>
              <a:ext cx="249200" cy="253050"/>
            </a:xfrm>
            <a:custGeom>
              <a:avLst/>
              <a:gdLst/>
              <a:ahLst/>
              <a:cxnLst/>
              <a:rect l="l" t="t" r="r" b="b"/>
              <a:pathLst>
                <a:path w="9968" h="10122" extrusionOk="0">
                  <a:moveTo>
                    <a:pt x="9967" y="1"/>
                  </a:moveTo>
                  <a:lnTo>
                    <a:pt x="0" y="1114"/>
                  </a:lnTo>
                  <a:lnTo>
                    <a:pt x="2521" y="10121"/>
                  </a:lnTo>
                  <a:lnTo>
                    <a:pt x="4120" y="9558"/>
                  </a:lnTo>
                  <a:lnTo>
                    <a:pt x="5336" y="9123"/>
                  </a:lnTo>
                  <a:lnTo>
                    <a:pt x="6397" y="8739"/>
                  </a:lnTo>
                  <a:lnTo>
                    <a:pt x="996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xmlns="" val="27928928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عنصر نائب للمحتوى 4"/>
          <p:cNvSpPr>
            <a:spLocks noGrp="1"/>
          </p:cNvSpPr>
          <p:nvPr>
            <p:ph sz="half" idx="2"/>
          </p:nvPr>
        </p:nvSpPr>
        <p:spPr>
          <a:xfrm>
            <a:off x="1485900" y="465535"/>
            <a:ext cx="3030141" cy="4129088"/>
          </a:xfrm>
        </p:spPr>
        <p:txBody>
          <a:bodyPr/>
          <a:lstStyle/>
          <a:p>
            <a:pPr algn="l" rtl="0"/>
            <a:r>
              <a:rPr lang="en-US" sz="2700">
                <a:cs typeface="Arial" panose="020B0604020202020204" pitchFamily="34" charset="0"/>
              </a:rPr>
              <a:t>Cardiologist</a:t>
            </a:r>
          </a:p>
          <a:p>
            <a:pPr algn="l" rtl="0"/>
            <a:r>
              <a:rPr lang="en-US" sz="2700">
                <a:cs typeface="Arial" panose="020B0604020202020204" pitchFamily="34" charset="0"/>
              </a:rPr>
              <a:t>Surgeon</a:t>
            </a:r>
          </a:p>
          <a:p>
            <a:pPr algn="l" rtl="0"/>
            <a:r>
              <a:rPr lang="en-US" sz="2700">
                <a:cs typeface="Arial" panose="020B0604020202020204" pitchFamily="34" charset="0"/>
              </a:rPr>
              <a:t>Anesthesiologist</a:t>
            </a:r>
          </a:p>
          <a:p>
            <a:pPr algn="l" rtl="0"/>
            <a:r>
              <a:rPr lang="en-US" sz="2700">
                <a:cs typeface="Arial" panose="020B0604020202020204" pitchFamily="34" charset="0"/>
              </a:rPr>
              <a:t>Pediatrician</a:t>
            </a:r>
          </a:p>
          <a:p>
            <a:pPr algn="l" rtl="0"/>
            <a:r>
              <a:rPr lang="en-US" sz="2700">
                <a:cs typeface="Arial" panose="020B0604020202020204" pitchFamily="34" charset="0"/>
              </a:rPr>
              <a:t>Obstetrician</a:t>
            </a:r>
          </a:p>
          <a:p>
            <a:pPr algn="l" rtl="0"/>
            <a:r>
              <a:rPr lang="en-US" sz="2700">
                <a:cs typeface="Arial" panose="020B0604020202020204" pitchFamily="34" charset="0"/>
              </a:rPr>
              <a:t>Radiologist</a:t>
            </a:r>
          </a:p>
          <a:p>
            <a:pPr algn="l" rtl="0"/>
            <a:r>
              <a:rPr lang="en-US" sz="2700">
                <a:cs typeface="Arial" panose="020B0604020202020204" pitchFamily="34" charset="0"/>
              </a:rPr>
              <a:t>Lab Technician</a:t>
            </a:r>
          </a:p>
          <a:p>
            <a:pPr algn="l" rtl="0"/>
            <a:r>
              <a:rPr lang="en-US" sz="2700">
                <a:cs typeface="Arial" panose="020B0604020202020204" pitchFamily="34" charset="0"/>
              </a:rPr>
              <a:t>Pharmacist</a:t>
            </a:r>
          </a:p>
          <a:p>
            <a:pPr algn="l" rtl="0">
              <a:buFont typeface="Arial" panose="020B0604020202020204" pitchFamily="34" charset="0"/>
              <a:buNone/>
            </a:pPr>
            <a:r>
              <a:rPr lang="en-US" sz="2700">
                <a:cs typeface="Arial" panose="020B0604020202020204" pitchFamily="34" charset="0"/>
              </a:rPr>
              <a:t> </a:t>
            </a:r>
          </a:p>
          <a:p>
            <a:pPr algn="l" rtl="0"/>
            <a:endParaRPr lang="ar-SA" sz="2700"/>
          </a:p>
        </p:txBody>
      </p:sp>
      <p:sp>
        <p:nvSpPr>
          <p:cNvPr id="18435" name="عنصر نائب للمحتوى 4"/>
          <p:cNvSpPr>
            <a:spLocks noGrp="1"/>
          </p:cNvSpPr>
          <p:nvPr>
            <p:ph sz="half" idx="2"/>
          </p:nvPr>
        </p:nvSpPr>
        <p:spPr>
          <a:xfrm>
            <a:off x="4733925" y="519112"/>
            <a:ext cx="3030141" cy="4129088"/>
          </a:xfrm>
        </p:spPr>
        <p:txBody>
          <a:bodyPr/>
          <a:lstStyle/>
          <a:p>
            <a:pPr algn="l" rtl="0"/>
            <a:r>
              <a:rPr lang="en-US" sz="2700">
                <a:cs typeface="Arial" panose="020B0604020202020204" pitchFamily="34" charset="0"/>
              </a:rPr>
              <a:t>Cardiology</a:t>
            </a:r>
          </a:p>
          <a:p>
            <a:pPr algn="l" rtl="0"/>
            <a:r>
              <a:rPr lang="en-US" sz="2700">
                <a:cs typeface="Arial" panose="020B0604020202020204" pitchFamily="34" charset="0"/>
              </a:rPr>
              <a:t>Surgery </a:t>
            </a:r>
          </a:p>
          <a:p>
            <a:pPr algn="l" rtl="0"/>
            <a:r>
              <a:rPr lang="en-US" sz="2700">
                <a:cs typeface="Arial" panose="020B0604020202020204" pitchFamily="34" charset="0"/>
              </a:rPr>
              <a:t>Anesthesia </a:t>
            </a:r>
          </a:p>
          <a:p>
            <a:pPr algn="l" rtl="0"/>
            <a:r>
              <a:rPr lang="en-US" sz="2700">
                <a:cs typeface="Arial" panose="020B0604020202020204" pitchFamily="34" charset="0"/>
              </a:rPr>
              <a:t>Pediatric</a:t>
            </a:r>
          </a:p>
          <a:p>
            <a:pPr algn="l" rtl="0"/>
            <a:r>
              <a:rPr lang="en-US" sz="2700">
                <a:cs typeface="Arial" panose="020B0604020202020204" pitchFamily="34" charset="0"/>
              </a:rPr>
              <a:t>Obstetric</a:t>
            </a:r>
          </a:p>
          <a:p>
            <a:pPr algn="l" rtl="0"/>
            <a:r>
              <a:rPr lang="en-US" sz="2700">
                <a:cs typeface="Arial" panose="020B0604020202020204" pitchFamily="34" charset="0"/>
              </a:rPr>
              <a:t>Radiology</a:t>
            </a:r>
          </a:p>
          <a:p>
            <a:pPr algn="l" rtl="0"/>
            <a:r>
              <a:rPr lang="en-US" sz="2700">
                <a:cs typeface="Arial" panose="020B0604020202020204" pitchFamily="34" charset="0"/>
              </a:rPr>
              <a:t>Pathology </a:t>
            </a:r>
          </a:p>
          <a:p>
            <a:pPr algn="l" rtl="0"/>
            <a:r>
              <a:rPr lang="en-US" sz="2700">
                <a:cs typeface="Arial" panose="020B0604020202020204" pitchFamily="34" charset="0"/>
              </a:rPr>
              <a:t>Pharmacy</a:t>
            </a:r>
          </a:p>
          <a:p>
            <a:pPr algn="l" rtl="0">
              <a:buFont typeface="Arial" panose="020B0604020202020204" pitchFamily="34" charset="0"/>
              <a:buNone/>
            </a:pPr>
            <a:r>
              <a:rPr lang="en-US" sz="2700">
                <a:cs typeface="Arial" panose="020B0604020202020204" pitchFamily="34" charset="0"/>
              </a:rPr>
              <a:t> </a:t>
            </a:r>
          </a:p>
          <a:p>
            <a:pPr algn="l" rtl="0"/>
            <a:endParaRPr lang="ar-SA" sz="2700"/>
          </a:p>
        </p:txBody>
      </p:sp>
    </p:spTree>
    <p:extLst>
      <p:ext uri="{BB962C8B-B14F-4D97-AF65-F5344CB8AC3E}">
        <p14:creationId xmlns:p14="http://schemas.microsoft.com/office/powerpoint/2010/main" xmlns="" val="282084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8085" y="1957387"/>
            <a:ext cx="5379244" cy="318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عنوان 6"/>
          <p:cNvSpPr>
            <a:spLocks noGrp="1"/>
          </p:cNvSpPr>
          <p:nvPr>
            <p:ph type="ctrTitle"/>
          </p:nvPr>
        </p:nvSpPr>
        <p:spPr>
          <a:xfrm>
            <a:off x="1709738" y="844154"/>
            <a:ext cx="5829300" cy="1102519"/>
          </a:xfrm>
        </p:spPr>
        <p:txBody>
          <a:bodyPr/>
          <a:lstStyle/>
          <a:p>
            <a:r>
              <a:rPr lang="en-US" sz="4050">
                <a:cs typeface="Times New Roman" panose="02020603050405020304" pitchFamily="18" charset="0"/>
              </a:rPr>
              <a:t>Hospital Equipments </a:t>
            </a:r>
            <a:endParaRPr lang="ar-SA" sz="4050"/>
          </a:p>
        </p:txBody>
      </p:sp>
      <p:sp>
        <p:nvSpPr>
          <p:cNvPr id="19460" name="AutoShape 2" descr="data:image/jpeg;base64,/9j/4AAQSkZJRgABAQAAAQABAAD/2wCEAAkGBxQSEhQUExQUFRQVFBQUFBQVFBUVFRUUFBQWFhQUFBQYHCggGBolHBQVITEhJSkrLi4uFx80ODMsNygtLisBCgoKDg0OFxAQGiwkICQsLCwsLCwuLCwsLCwsLCwsLCwsLCwsLCwsLSwsLCwsLCwsLCwuLCwsLCwsLCwsLCwsLP/AABEIAMQBAQMBIgACEQEDEQH/xAAcAAACAgMBAQAAAAAAAAAAAAAEBQMGAAIHAQj/xABCEAACAQMCBAMGAgcGBQUBAAABAgMABBESIQUxQVEGE2EiMnGBkbFCUhQjM3KhwdEHFRZTYvBDc5Ky4URUY5OiJP/EABgBAQEBAQEAAAAAAAAAAAAAAAEAAgME/8QAKBEBAQACAgIBAwIHAAAAAAAAAAECERIhAzFBEyLwYaEjMlGBkbHR/9oADAMBAAIRAxEAPwD2wu5GjjYsxLRox9o8yoJ+9T5J5k/U0Bww/qov+VH/ANi0aDW2BqucVC0OXznpuO9eqakSpILyMlTjY42PaksrStGGEhAZvLwAPmc0zu75dZiDKH06iM7gVTJOOm3cF8lF1YUd+WRUnQeA27xyFC5YaQQT360L/adFqsd9ysiEn5is8OeJIZ3VYydWjJz9qaeLbUz2skIVizLtjv0o32fhwdo039miIJtGCBzFW2w8GBtaOJBIq5IXGM9N6QcQ4Y9sFMilQSQuTzxzzSApuzjpzphwhy7c+uKgh8kphnYEbgAdaMtp7dNJDPq1ZbbbHpTtGtrZPqAY4BrWcOvbGSPpUi+IodQx7vViDn6VrxDjVu4wp9eXWqWjovl4vj8J543q0eHLRLiNmYkFWAwO239aqE6xsuQ2d988hVm8P3pVBo3DyAZxtt3+lWWVMkWuDw5ASRl9vWiB4agH5v8AqplCMDPU86VX3FDG2Hwufd2JzXPlWtRsvBbYHGOXdjXnk2S/5fzNLmuElLMzZGMbAjFVl+Hx5H6waQ2TtvjPxp7HS53V5aQkAhATywuc0coQjKgY+AqocR8mWRH80YQDAx2pi3H4lXGv+FBPHbFBzSHVjG3ekc3iVR1BoOPxMS2WTAOy+tMC1l60Z6GgnyAW2NQX1zp5GpDS1ak0hS5LSH28DSds8zVZj4vIBOTKcjZN/wDfpVtL+7UJdNsB3NIvDt43ll5XLE8s9qMmv8kY6UoxuJdKk9hWnm7ZJ6Ug4lcEgDJ9ph9K1uZTpO57D57U7ZTf3sK9of8ARh2rK0Dvhh/Uxf8AKj/7Fo4HlS3gzkwRZxny05eiimSdKy0IWlnEeLqsnk5IJUlmG2OwHrTRKpvjqz9sMOq/aot+H21jcEs5YSKSMGQhj/HfNDeIVtdGlV0sM6QTnNLuBcChlUs+Sw9aH4zZImTk7A4ycn+NY5TejZT/AIHwN1njkikULhdfXc9BXVYjgb9BXIvCuuNI3Uhg25XO+1dQjvVaAuDyUk56bdaQG4BKZHncjYuVHwXb75qjf2nRZ8nH5n2+XOnVv4kjhtWKujS7nAPNjVE4jxd7gjWjEgk7GtSX2LYWfo5xWyxHtUgnA/A31r0XH+g/WnVW40RO4qbyB2rwXA/IfrUhuP8A42p1V01SFhy5dfWugeD4gbTCY1azse+aoLXYx7jfWrT4WmbQGQEYbff71nKdGOhu7Ko9npSq7YtNFqxjevRfO4wW2oK/nEckZIJAB5An7VzaSsow/wATVfu7cZNNbS/16/ZZRnILDGaUXV0WfSqFj6cqQFeIVDJHtVgtOF53k+go82MP5BWtM7U+SAAVqs+XhHbJq3SWMJ5qKHHC4AQQm45U6HICk7t1oTiqllCk8z3p8LWMchUUtjGxBOduW9WlyisS8FHr9TQFzwpV553q4XyKo9ar/F+gqMuyjyMDZmA+NE8OYrnJJrOlbWo2qKaSXMi+gJrS84iiEBmAPPHfFawNlmPyoW94akra2JyMAYO1QH/3gPWsrTyRWVI/8NWnlW8ali2VDZP+oZwPQZprNOqDUxwO9L+ASareI/8AxoPooFF8QtfNjZOpG3xoM1vswtpQwBHI8qU+Loswg9QaO4RbGONVY5Ioq7tRIhVuRoN1tzLhEWp2Usy/A4rXiXD1BOSzfE0LxWCWOR/KDZQkHSCdqTXN/KxwzNnqORos7W1t8MO8RD84w+nbpnvVu40FKtjUBIN8HGdt6p3gfiCJDOkre9uAfh0phFdM+mMOdOnOWGSPhToEljwwS5Ef4Cx37dBXgDRnPI1YfC4WMyod/a2JGM5FAeJYV1rjng10xt9MZSa7JUU5JJzk5placMeQZXcUs8qrZ4auMRY32Nd/HN3VcvJlqdFn9xS9v9/WpG4VNyqy/pPoa0a5PY124Rx+rkqr8FlqzeFIDHHIDzFeNcHsaK4TNkOuDzzXn8+EmPTv4c7cuzK3TABoe6mPnAZ201NqOBUTx5OTzrjj4sr7d7kjTVk5O2fSplfHaotArwj0rrPC52iPMNeFzUOPQV7o9KvpBsWNeZNeeT/vNZ5fx+tX009ya8ZsDNe6fU0JdvtzouFgCvJqffp0pZxM5egp71hKxHIbVBLcuTmuNdMZ0JmXC1JAmEz6ZoPzywwaImuBowOfKpppGdKFj6tS2x4qZW0hcdTmm04wmPTFQRQqG2AGB0FIGVlA/pXrWVnbWkXhnjUyhUBGgdx/OrlBxRuwqscF8I3ARJJTHboyqymaVVZlYAhljXLbg9QKsy21vGu8zSEdI00j/qbP2pA1OK45r/Gi4eJA9DVVm4sucJEvxdmY/wD5IH8KPsY5ZBkOF/djT+YJoKwwGPUSAN+e3Oqxx7wmJ52kQAZUciBv8K9uTMh/av8ALA+1BzXs6jInkHzB++atrQP/AAROG2Hs9870SnDZ7NxpheUNt7uceua8svFl0jqpxNqYAKVAYk9FKgb1f/0gk4rU2K5280kpZdDRtr1AlSOXSheJWTxqGYliTuT9q6TNHqIomKxVhhkU+hUGtfO2ddacis4wTT7hDaAw9a6Knh+3POGP5KB9qkXwxbdIwPgSK7Y+WRxy8OV+VF/Samt0dzhQT9vrV4i8LwA50t82yPpTCPhqgbbD4Vq+efDM8F+VIi4M/NvoDRUdmV2EZ+tW02HqK8/QT6Vj6u3SYcfSqmI9Uas8j/S30qzmzNam29KfqHtWPKH+xWrRjvVlaAVG9sOwp+pErvljuK98j4U7ayU/hH0qB+Gp+WnnBsr8g155Zpg3C16ah8zUT2Krzcj4tTzi2AkQ0pvxinlwu2IyXPoCf40Cvh+4c+4R8dvvWcs8f6mS1V7SJAr6hvkmoFtgRnNXKHwO2+twM9BvR0PhaGIe03LvgfevLbHXVc3aD2tIOc1vJwuQkAKft966DLLZR9UYjtl/tUlt4pt1WQCMkFCMgKNyOxNHI6c4dHDBWB2PY9PWpGQgMSCOlMeGWTM2VlZcnlv/AFrpPBOFao/1wjlXs6A/xIrXwNOKZrK7r/hqz/8AaW/8P61lZ0XB4bkkLkk+yo3PYAUxtrk4xVXS6YEL7PujG3oKMju3HUD5D+dIN9ftVc/DkoK8xXM5rx/zfwX+lR2t65fDOxHbUcelWtrbpvGnXoVz6so+9JXjXbU5I6hFyfq2B96V2Mi5G1MLmTB2711+lJPbPMz8P3CLIPLjC52Lk6pCD01dB6KBVqhTBI7Gqh4egJkHbOKvqwe2fjWI0yOLemUENeW1vW9zcaHSINGskm8fmA6X0++q4Iy+6nGeRJ3waLULiiqdYqRXPE7q3ZhJBHKoUnzYWcLFy0+fGQzBd/eTVsCcYFNLa4uQy+dDGUbAEkErSaS3IujIp08vaUnnyxvRs6HLHWwStL27Ef4JXIOCIo2kK7A+0F5bMK0SdJ1wud2VHSRHjOG2dWRwD7pPTHKohhxe216P0iHVnTp81M6vyjfc+lGvGaRcS8WW8eqMwTsAPd8hVQr6h2GFx3FIx4gmnXEamOPOmNCctoAwNTfI+gFdMPFlkxllItl7exx+8cnsNz8+1Q2l9HL7rb9jsf8AzVBm48inDNkfmVZCn/2BdJ+IOKNgu1cBgQQdwwOfow513nhws1L253yWfC8MtDyJVdteOPHtkOvZuY+B/rTa041DJgatLHkG6n0bka5Z+HLFrHyY15eFlUlV1HsO3f1pFc8ZK4ztk42/mTVg4pMY1yBk9qpXE/EGneRAVzjGNz8K576a0vlnwtHQO7sQRnmQKjmksoeZjz/1H+dUiz8RW8wAEvppZjt6EHl8xREkQ5rjB5EY3+BrnMbl7re5PhYbjxdAm0aO3wAUfxpNd+MZT7iInxyx/lS2SOhXirU8cZudb3XHbl+crAdlwv23pXKpY5difiSf4mi2So2WtcYzyRIqDp9TUhlXtiomWoXFXE7SI2GyCR86YweKJ4dlbI7HekxqFxRxW1s/x9P+Vf41lVDTWVcYeVUnOCCPSma0ukgxgjcYB+G1bJcYrKGTb0KThga2E4r0Tp1p2DWCY4GOdP7CzeUjAJqsW3FY0/Cx/gKO/wAZzgaYAsfqoy31P/itXO1TF1ng1jFZqJJ2Go+6nUn4dB60/sAH9rnnf61zy2tPKgik8zzpLiJJJJZtcntEe1HGoZQug5U51HIPLlTngXHbiBJHaBZoY11EwallQdzHIxDLtvpII54NEaroVvb+lKPEV/YOrW91+sUEa1WKWTQ2NjqjUlGGeYIIpZHwSyvFWQ3N5ck5IMcsupSeYMcSgRkcsMBihvD9zeWl20OqVrHcGS9ZQ9uShcOZNXtrkYIz1Gynna+UKsOHQFJJbLik4CqNYLR3GgDOlXR080c8AZHOk3+MJIW/R7h7h0lUhZp4GsvJflGWMTeZ5R5MSARnI22qLxRbXdxOkiW8olRgUuIYoUiKg5VjOrMZUyAQpbGcfCheN+G4EtkvJS0bPIY5IkT9IVZgWB0sG9lTpJAYn3gM8q3MJ80XKmN7xmaJDA+qAPLKm0k12I/Ki1eYvmnUwYv7hLACJiATtVcWG7QowBypDfrHSWMhhnUqGJXTOdQKkY2NRWd757LChYFNCwvMmlZNPuRONXssCcI2c49nI2FSy8YnVYIcWoPmtEEbWJIGL4EbeZIBoOdS59ncjblTMZL90Ftvo/4tZtI6zaSkc6iUKd8OT+sXPXDg49CKjt1eNlIBffTpAOXVvZZB6lSR8xQ3BfFVza3bw3ZkliUHzFdF1QaNi8age6oOSo/DuOW8PH578yb3LFGXVE40GJlO4eEAYHIb8xyrvjnlZw1+7ncZPuTeJ+CQ2smmeeMlt11atWnpqUAgfWlvDZYYlYQyB9bBtKhtMekMCdwMFsr/ANAozisX6RbWtxPh5gsltK5AyxhcshPqVfPzpMzKnICt4TLKS5M5WS6g970n4/eomvMfz7fxpW8hPpWonAPf47115OfF0LwXxgzFoJMnC+ZGTz0ghSvw9oEfOivEPhtJ1Ixv3FJP7NHdp5D5ZZChBlwfZII9kNy36jnsO1dAkWvB5tc7p6cP5XCOOeDZIyWUHbqOdLLPjNzbHGSw6hv9713q7tFYbiqlxvwqkmcCuemlV4b40ik2kXSf99D/AFp7HKkgyjA/f6VS+NeFHQnAyKRRyzQH2SRjoat2Dp0x1qFhVW4f4xPKUZ9T/X+uasNtxSKUbMBnodvoeVamUFjZlqFloqWPFQNSAzrUbCp3FRNUkeKyt6ypKPMfYHwH2oKj5E9kfAfahRHvXKtyoq9xRQtqlW2q0thIocmrJwXh/VQPiSP50vtrfenKcOYozRkhkUsMfiA3IreMm+xbTyxiZNWiZkLHLKBrjZsY1GJgVJ2G+M1teT3bo8XnFY2GG0xRxFh1U6FB0nqOvWq5w3xK6Y14I7irhY8USVc5BFe7DHxZTUjz5ZZxVUsZbZzIV8xSCDoZ0b94NGQdueOXpTbivCDLBHKsrzRv7svmOyB+sUik/q3HY/EE08ZlHL6HcGorJTCzSW2nDjE9u+8M69nX8LdmG4qvhk7k/t/xTyb6oHhPEHS3eFw7QEjzo1bS8EpPszxY2XUew0tkggE5JVpavZESRO09rINMkYYlJYwdyit+zmQ74OCCMcjRj2auDdWWT5WVmt5PaeIH3oZ1/wCJCej1C83kx/pNupe1dgk8Dkkwyf5cpG6n8ko74OeR5ccZ+fmr/t03b+fnTfidqjqN9cci6opQMalPI+jA7FehBqThjJdF47hdc3l+XOvW7t19yaPtcxcxjdgCOdRQSxxpqDM1jM/tNjMlncNyZlHIHYNjZhuNxS3j8MkLhgdMsRDo6nZhzVlbqp2IPwrWX8TH9Z+4n239D63ikaVLd2U39sFlsbk+5fWwGUjc9W05GeoJB5URcQxxsse8dneZe3JB/wD47vOJYiPwjXkMv81Jr2HTxizDwkR3sB8xMezolzk4PRHIzjo2eYNNeGSJxexlikHk3StidMD2LlBpEmnoGC4OOhNeXlqx21tTuFxSH9KsZQRKWMsSn/3EKnKDvrjzg+i96Qep51ZJ2lkjMhyt9YY838zxRH2JP9TIRg9137Uh8dEs0VxbjEN4nmgqPdl2E0fphjn5+ld55Ne/yudx2XXt+qczv26n5Ullu5JDhQVHp7x+fSrDwHwbJMQzAgHqeZ+ddH4L4CjTBKj51zz8lvs44l/9kHDnjWV2LBW0jRk6S3PVjv0rojivLKxWJcKAKkYVwt3XSTQKRKFlWmEgoSRaYia7sg/MVVuMeGVfO1XiRKElStbGnGeK+GGXOkVX3ieM9RXc7yzDVV+LcAVulWtj0ovD/EckexOR25j6dPlVgtPEEUnveye43H9RSbifh9lyRSKWBkPUUdw9V0XIIypBHcGomqi23EXQ7E/Knlp4lztIM+o5/T+mKZlBYe17QP8AfUHr9DWU7GiLy8ov7o+1Rpb0dbplF/dX7CiEt6yQiQ+lEJbUdFantR9tZE9KdIDaWOTyq08CsMdK2sOF8qtfCuGgCqqRwniUWiaVDj2ZHBA5bE+76VpaXTRnKk46irD/AGlQqt9J5a4X2dfq+kamHbmB8qqwPUbj/f8AGtS/LFi/8KvhKo61MHMb56H6VS+DcR8pxzwTVpk4krDpXv8AH5Jlj24ZYWXoyaaRJFnt28qdOTdHXrHIPxKfWnHCblbh3ns0UXGkrf8AC2I0XMX4mgzt3IHTP1pMt70LHHpSeTiDRzLLEzJIhyrqfaBHLeuPn17jp49z2vPFLM2WLm0zLZTZQpIM6DnD2l0h3yDkAnfI78yIrKO7ttETkRDaFnOXs5G/9PO3NoHPuyfhPPrTzwL4rg4lqinVEupE0zxEYhvFAx5gHSUD57dQBpq/ivgVxwO4Fzb6ntWOnJ9rSG5wzr1B5A9fjXm5/wCXbSt8F4hccMu9WlleNik0R/Ev4lPy3B+B7V03i90iGLjFmCyMoF0qYy0WwLkfmTr8B2pZxLhMHG7QTWp0XMYxoJ3wN/Jc8yv5W6cqS+CeIycOkMMoJt3yJVIz5TctePy9CO1YvfZnSz+IIZHuob+zw0ihfMQe5cW0g/VyAcs7GNvUL0xU3COH2+REozbTk3NqpH7GZdp4PTYkgf6W7VK9t+ilRD+z1FrcZ2R23kts/wCXIAGXswHoK2umXUkkZxBdMHU4x5F4u52/CHwcjuHHWs7aXCz4WiDYCjdIoPg13rXSfeXp6H+n9KOas0oWqCQUQwqBxUgslDSCi5KFetQBJBQ0q0Y4oWUVoApRQUqUwkFCSrTAT3dmrcxVa4rwQHpVymFBTJmkOX33BiDtSmWErzFdRu7MHpSHiHCs5wKzcVtSKyrD/c57V7RxOxVmPYT91fsKOijoKx9xP3V+wpjCK0BtutOrCDlS21SntivKpQ4sYh2qwWiYFJ7OnVuKzW4534z8NF2aQDOSSfnXL76xaNj26j/fWvpa4tg6kEVzfxb4Z5kCmVmxylRuPvRUc2kbms4jw5oycZFKmQ9aeWmeI6a/7GhGuCayK1ZuVWPg3g6WXcqdIottOoQ2ayF1ZCwYEFWUkEEHYgjka7/4J8WG5jFnxJAJXTSrOP1d0mNx2EmOY68x6VXhPhZLZ49YBzux6A9j9q6FeWNvcwmN1Gk4IK7MrL7ro3NWHMEUVqbION+G34fILmyGNOzJ+F0/y39ezVM6w3qC6gXMn7OaIj2snZkcd/XqKM4Txx42FneEOTkQTnZLhf8ALk6LKB9eY6gLuI8Oe1lN1Z7j3Z4T1H5HHQjo1SD8NmABtmyYmz5JPvADcwk9HQ7qew9K3tip8yCU+xMQrsPwTHeG5TtqIB9GU96hu2ScCWMkBz8GDrvpbtIp5HqBUE2ZF14zIg0you3mRtzK9s4yOzDFSPPD9+6th9pYmMcyjuPxD/SwIYfEVeA4IBByCMg+hrmt9byKkd2h81NAjmZObwfgmIHJ0yQw6ZPpVq8K8TEiaBgaNlHTSNsD+B+DCimHbGoZKlY0O1ZKJ6HcVO9QS0wB5KFkFFPQ0laASQULKKLkoWStAHKtCSijpKDlpQGVaDlWj5BQsq1Cg/KHasqfTXlQVfh/uJ+4v2FNLcUs4ePYT9xfsKa2y0E1tRTyypPZrT2zFShxaCm0ApTaU2gNZrY1KFv7YOCMUSlbGsFzPj3hjUSQKpF54dYPgDma749uD0FCxcEQyByvKtTJm4qV4P8AAAGHlHyrpVtwtI10qoAomCMCp6LdtSaVfjPAdYJWqZeXM9qcYLL1H9K60y0q4lwpJRggVSixzwcShuoyj9eanZgRyYHoQeoorhvEpdQjZ188DEUj/s7uMf8ABm7SAcm+fcUJ4i8JshLx5+VVw3T4KSAkjcdGBHJlPcVoLXdW4y8sCkchdWjbOv8AqX1HRhS25vHTTLCdUiZZMjadP+JEw6PjmO4zUnC+MfpOFdtF3GPYl5eag6MOp7r8/gJezjUQ66GO7qNgSP8AiRHow7UhY+HcZjki86EeQ8oYtbsQUdl2Zk/K33zvQHhq/Kzeyun8QTumcHHoM4+BHaqXxWNjjS3tg+YuNlkHVl7N3FPeHcNlMA4haOzTQucwtupUe8vzoLr4kBAI5HeomNVLw146gulLDVG+QGgIJwx2PlsOnoatTGs2Fq5qBzW7VA1MTR6GkNTOaHkNagDyULIKKY0NLUAslCS0Y5oSYVpBJRQstFSULJUEWKyvayoKrw79mn7i/YU3tRSnhn7NP3F+wpvbUQm9nTu0pLaU5tTUjm2NMIWpXbtTCFqzWzKI1KDQkb0QrVkpwKljFQq1TKaEIWts1CGrcGpJM15Wmqs1VJDcW4Yb1UOP+Fw/toMMP41cyajcCkOVy+H1kPMxyqcjpuOoNSTQeYBFdrpf8Mo2DeoPQ+lX3iHC1ffGD0I50puI9vLnXUp2D45f0rWxpzTjXBpbb3stATlZV5xt0b09elX/AMDzCKFUkC4l9oSL7jk9D2NCXSyW507SwtsNW4I/KT0NJzcrCG8k4jO8lu+xQ/mj9KkMg4M1lxPzIlzDPswHIE75q+sarPhnjRlPlyqdSjKNzDL8e9WEmilq5qJq9dqjLVRI5DQ7mpZHqB2rQROaGkNTO1DvUkEhoaU1PJQsppAaWhZaJlNCyUhpmva0zWVBWuGfs0/cX/tFNrWlXDR+rT9xfsKbW1EJvbGm1saT2tNbc0o2gaj4XpZAaOiNZrRhG1EIaBRqJjas6I1GqVWoRWqVWq0hQatw1DBq2D0IRrrzVUIaszUkpavCaj1V4WqTYmoLiIMMEZrbVWuupEl3YFQQPaQ80PT1Wkd5YxSDEg3Huv8Ai+Bq6OaDkt1JyQM07RH4a4MsXtDOBnSD0z2qwE1rmtWNSavUDPWzvUDtSnjtUDtXrmoXakPHah3NbM9QSNSEcjUM5qZzQ7mlIJDQkxoiQ0LJUGteVmayoEVsmAB0AA+lNLUV7WVIztxTSAV7WUkfFRkNZWUUi4xRCV7WVlJlqZaysqTcV6K9rKC9Ar0V5WUJ6K1NZWVJo1amsrKU0ao2rKypIjWrVlZSgzVE9ZWUhA1RNXlZSkElQvWVlSDvUD1lZUgj0LKaysqCHNZWVlQf/9k="/>
          <p:cNvSpPr>
            <a:spLocks noChangeAspect="1" noChangeArrowheads="1"/>
          </p:cNvSpPr>
          <p:nvPr/>
        </p:nvSpPr>
        <p:spPr bwMode="auto">
          <a:xfrm>
            <a:off x="7835504" y="-108347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rtl="1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ar-JO" sz="1350" kern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46865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Times New Roman" panose="02020603050405020304" pitchFamily="18" charset="0"/>
              </a:rPr>
              <a:t>Inside the rooms</a:t>
            </a:r>
            <a:endParaRPr lang="ar-SA" smtClean="0"/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033588" y="1275160"/>
            <a:ext cx="5347097" cy="3868340"/>
          </a:xfrm>
          <a:noFill/>
        </p:spPr>
      </p:pic>
    </p:spTree>
    <p:extLst>
      <p:ext uri="{BB962C8B-B14F-4D97-AF65-F5344CB8AC3E}">
        <p14:creationId xmlns:p14="http://schemas.microsoft.com/office/powerpoint/2010/main" xmlns="" val="35022743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عنصر نائب للنص 2"/>
          <p:cNvSpPr>
            <a:spLocks noGrp="1"/>
          </p:cNvSpPr>
          <p:nvPr>
            <p:ph type="body" idx="1"/>
          </p:nvPr>
        </p:nvSpPr>
        <p:spPr>
          <a:xfrm>
            <a:off x="1385888" y="250032"/>
            <a:ext cx="3030141" cy="965597"/>
          </a:xfrm>
        </p:spPr>
        <p:txBody>
          <a:bodyPr/>
          <a:lstStyle/>
          <a:p>
            <a:pPr algn="ctr" rtl="0"/>
            <a:r>
              <a:rPr lang="en-US" sz="2700">
                <a:cs typeface="Arial" panose="020B0604020202020204" pitchFamily="34" charset="0"/>
              </a:rPr>
              <a:t>Wheelchair </a:t>
            </a:r>
            <a:endParaRPr lang="ar-SA" sz="2100"/>
          </a:p>
        </p:txBody>
      </p:sp>
      <p:sp>
        <p:nvSpPr>
          <p:cNvPr id="21507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25579" y="735807"/>
            <a:ext cx="3031331" cy="479822"/>
          </a:xfrm>
        </p:spPr>
        <p:txBody>
          <a:bodyPr/>
          <a:lstStyle/>
          <a:p>
            <a:pPr algn="ctr" rtl="0"/>
            <a:r>
              <a:rPr lang="en-US" sz="2700">
                <a:cs typeface="Arial" panose="020B0604020202020204" pitchFamily="34" charset="0"/>
              </a:rPr>
              <a:t>Pressure mattresses </a:t>
            </a:r>
            <a:endParaRPr lang="ar-SA" sz="2700"/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9737" y="1653779"/>
            <a:ext cx="2376488" cy="243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04198" y="1600200"/>
            <a:ext cx="2383631" cy="2969419"/>
          </a:xfrm>
          <a:noFill/>
        </p:spPr>
      </p:pic>
    </p:spTree>
    <p:extLst>
      <p:ext uri="{BB962C8B-B14F-4D97-AF65-F5344CB8AC3E}">
        <p14:creationId xmlns:p14="http://schemas.microsoft.com/office/powerpoint/2010/main" xmlns="" val="20244564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عنصر نائب للنص 2"/>
          <p:cNvSpPr>
            <a:spLocks noGrp="1"/>
          </p:cNvSpPr>
          <p:nvPr>
            <p:ph type="body" idx="1"/>
          </p:nvPr>
        </p:nvSpPr>
        <p:spPr>
          <a:xfrm>
            <a:off x="1439467" y="357188"/>
            <a:ext cx="3030140" cy="479822"/>
          </a:xfrm>
        </p:spPr>
        <p:txBody>
          <a:bodyPr/>
          <a:lstStyle/>
          <a:p>
            <a:pPr algn="ctr"/>
            <a:r>
              <a:rPr lang="en-US" sz="3000">
                <a:cs typeface="Arial" panose="020B0604020202020204" pitchFamily="34" charset="0"/>
              </a:rPr>
              <a:t>Gowns </a:t>
            </a:r>
            <a:endParaRPr lang="ar-SA" sz="3000"/>
          </a:p>
        </p:txBody>
      </p:sp>
      <p:sp>
        <p:nvSpPr>
          <p:cNvPr id="22531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463654" y="357188"/>
            <a:ext cx="3031331" cy="479822"/>
          </a:xfrm>
        </p:spPr>
        <p:txBody>
          <a:bodyPr/>
          <a:lstStyle/>
          <a:p>
            <a:pPr algn="ctr" rtl="0"/>
            <a:r>
              <a:rPr lang="en-US" sz="3000">
                <a:cs typeface="Arial" panose="020B0604020202020204" pitchFamily="34" charset="0"/>
              </a:rPr>
              <a:t>Bedpans </a:t>
            </a:r>
            <a:endParaRPr lang="ar-SA" smtClean="0"/>
          </a:p>
        </p:txBody>
      </p:sp>
      <p:pic>
        <p:nvPicPr>
          <p:cNvPr id="2253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0010" y="1491853"/>
            <a:ext cx="2224088" cy="334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112544" y="1762125"/>
            <a:ext cx="2070497" cy="2430066"/>
          </a:xfrm>
          <a:noFill/>
        </p:spPr>
      </p:pic>
    </p:spTree>
    <p:extLst>
      <p:ext uri="{BB962C8B-B14F-4D97-AF65-F5344CB8AC3E}">
        <p14:creationId xmlns:p14="http://schemas.microsoft.com/office/powerpoint/2010/main" xmlns="" val="20139682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Times New Roman" panose="02020603050405020304" pitchFamily="18" charset="0"/>
              </a:rPr>
              <a:t>Outside the patient room</a:t>
            </a:r>
            <a:endParaRPr lang="ar-SA" smtClean="0"/>
          </a:p>
        </p:txBody>
      </p:sp>
      <p:sp>
        <p:nvSpPr>
          <p:cNvPr id="23555" name="عنصر نائب للنص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0"/>
            <a:r>
              <a:rPr lang="en-US" sz="2100">
                <a:cs typeface="Arial" panose="020B0604020202020204" pitchFamily="34" charset="0"/>
              </a:rPr>
              <a:t>Syringes </a:t>
            </a:r>
            <a:endParaRPr lang="ar-SA" smtClean="0"/>
          </a:p>
        </p:txBody>
      </p:sp>
      <p:sp>
        <p:nvSpPr>
          <p:cNvPr id="23556" name="عنصر نائب للمحتوى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ar-JO" smtClean="0"/>
          </a:p>
        </p:txBody>
      </p:sp>
      <p:sp>
        <p:nvSpPr>
          <p:cNvPr id="23557" name="عنصر نائب للنص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 rtl="0"/>
            <a:r>
              <a:rPr lang="en-US" sz="2100">
                <a:cs typeface="Arial" panose="020B0604020202020204" pitchFamily="34" charset="0"/>
              </a:rPr>
              <a:t>Sharps container </a:t>
            </a:r>
            <a:endParaRPr lang="ar-SA" sz="2100"/>
          </a:p>
        </p:txBody>
      </p:sp>
      <p:sp>
        <p:nvSpPr>
          <p:cNvPr id="23558" name="عنصر نائب للمحتوى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ar-JO" smtClean="0"/>
          </a:p>
        </p:txBody>
      </p:sp>
      <p:pic>
        <p:nvPicPr>
          <p:cNvPr id="2355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8085" y="1815704"/>
            <a:ext cx="2451497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5850" y="1707356"/>
            <a:ext cx="2619375" cy="279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601408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عنصر نائب للنص 2"/>
          <p:cNvSpPr>
            <a:spLocks noGrp="1"/>
          </p:cNvSpPr>
          <p:nvPr>
            <p:ph type="body" idx="1"/>
          </p:nvPr>
        </p:nvSpPr>
        <p:spPr>
          <a:xfrm>
            <a:off x="1494235" y="627460"/>
            <a:ext cx="3030140" cy="479822"/>
          </a:xfrm>
        </p:spPr>
        <p:txBody>
          <a:bodyPr/>
          <a:lstStyle/>
          <a:p>
            <a:pPr algn="ctr" rtl="0"/>
            <a:r>
              <a:rPr lang="en-US" sz="3000">
                <a:cs typeface="Arial" panose="020B0604020202020204" pitchFamily="34" charset="0"/>
              </a:rPr>
              <a:t>Gauze </a:t>
            </a:r>
            <a:endParaRPr lang="ar-SA" smtClean="0"/>
          </a:p>
        </p:txBody>
      </p:sp>
      <p:sp>
        <p:nvSpPr>
          <p:cNvPr id="24579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25579" y="627460"/>
            <a:ext cx="3031331" cy="479822"/>
          </a:xfrm>
        </p:spPr>
        <p:txBody>
          <a:bodyPr/>
          <a:lstStyle/>
          <a:p>
            <a:pPr algn="ctr" rtl="0"/>
            <a:r>
              <a:rPr lang="en-US" sz="3000">
                <a:cs typeface="Arial" panose="020B0604020202020204" pitchFamily="34" charset="0"/>
              </a:rPr>
              <a:t>Latex Gloves </a:t>
            </a:r>
            <a:endParaRPr lang="ar-SA" sz="3000"/>
          </a:p>
        </p:txBody>
      </p:sp>
      <p:pic>
        <p:nvPicPr>
          <p:cNvPr id="24580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656160" y="2085976"/>
            <a:ext cx="2364581" cy="2564606"/>
          </a:xfrm>
          <a:noFill/>
        </p:spPr>
      </p:pic>
      <p:pic>
        <p:nvPicPr>
          <p:cNvPr id="24581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04198" y="1653779"/>
            <a:ext cx="2307431" cy="3238500"/>
          </a:xfrm>
          <a:noFill/>
        </p:spPr>
      </p:pic>
    </p:spTree>
    <p:extLst>
      <p:ext uri="{BB962C8B-B14F-4D97-AF65-F5344CB8AC3E}">
        <p14:creationId xmlns:p14="http://schemas.microsoft.com/office/powerpoint/2010/main" xmlns="" val="74622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عنصر نائب للنص 2"/>
          <p:cNvSpPr>
            <a:spLocks noGrp="1"/>
          </p:cNvSpPr>
          <p:nvPr>
            <p:ph type="body" idx="1"/>
          </p:nvPr>
        </p:nvSpPr>
        <p:spPr>
          <a:xfrm>
            <a:off x="1494235" y="627460"/>
            <a:ext cx="3030140" cy="479822"/>
          </a:xfrm>
        </p:spPr>
        <p:txBody>
          <a:bodyPr/>
          <a:lstStyle/>
          <a:p>
            <a:pPr algn="ctr" rtl="0"/>
            <a:r>
              <a:rPr lang="en-US" smtClean="0">
                <a:cs typeface="Arial" panose="020B0604020202020204" pitchFamily="34" charset="0"/>
              </a:rPr>
              <a:t>Oxygen Tank</a:t>
            </a:r>
            <a:endParaRPr lang="ar-SA" smtClean="0"/>
          </a:p>
        </p:txBody>
      </p:sp>
      <p:sp>
        <p:nvSpPr>
          <p:cNvPr id="25603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25579" y="627460"/>
            <a:ext cx="3031331" cy="479822"/>
          </a:xfrm>
        </p:spPr>
        <p:txBody>
          <a:bodyPr/>
          <a:lstStyle/>
          <a:p>
            <a:pPr algn="ctr" rtl="0"/>
            <a:r>
              <a:rPr lang="en-US" smtClean="0">
                <a:cs typeface="Arial" panose="020B0604020202020204" pitchFamily="34" charset="0"/>
              </a:rPr>
              <a:t>Trolley Bed</a:t>
            </a:r>
            <a:endParaRPr lang="ar-SA" smtClean="0"/>
          </a:p>
        </p:txBody>
      </p:sp>
      <p:pic>
        <p:nvPicPr>
          <p:cNvPr id="2560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5241" y="1383506"/>
            <a:ext cx="2214563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5850" y="1329929"/>
            <a:ext cx="2430066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601743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The History and Physical Exam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512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History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Welcome the patient - ensure comfort and privacy </a:t>
            </a:r>
          </a:p>
          <a:p>
            <a:r>
              <a:rPr lang="en-US"/>
              <a:t>Know and use the patient's name - introduce and identify yourself </a:t>
            </a:r>
          </a:p>
          <a:p>
            <a:r>
              <a:rPr lang="en-US"/>
              <a:t>Set the Agenda for the questioning</a:t>
            </a:r>
          </a:p>
          <a:p>
            <a:endParaRPr lang="en-US"/>
          </a:p>
          <a:p>
            <a:endParaRPr lang="en-US"/>
          </a:p>
        </p:txBody>
      </p:sp>
      <p:grpSp>
        <p:nvGrpSpPr>
          <p:cNvPr id="36" name="Google Shape;124;p16"/>
          <p:cNvGrpSpPr/>
          <p:nvPr/>
        </p:nvGrpSpPr>
        <p:grpSpPr>
          <a:xfrm>
            <a:off x="0" y="1063229"/>
            <a:ext cx="1684261" cy="3391324"/>
            <a:chOff x="653425" y="1436325"/>
            <a:chExt cx="1841125" cy="3707175"/>
          </a:xfrm>
        </p:grpSpPr>
        <p:sp>
          <p:nvSpPr>
            <p:cNvPr id="37" name="Google Shape;125;p16"/>
            <p:cNvSpPr/>
            <p:nvPr/>
          </p:nvSpPr>
          <p:spPr>
            <a:xfrm>
              <a:off x="920825" y="4517850"/>
              <a:ext cx="1300575" cy="625650"/>
            </a:xfrm>
            <a:custGeom>
              <a:avLst/>
              <a:gdLst/>
              <a:ahLst/>
              <a:cxnLst/>
              <a:rect l="l" t="t" r="r" b="b"/>
              <a:pathLst>
                <a:path w="52023" h="25026" extrusionOk="0">
                  <a:moveTo>
                    <a:pt x="1" y="0"/>
                  </a:moveTo>
                  <a:lnTo>
                    <a:pt x="1" y="25026"/>
                  </a:lnTo>
                  <a:lnTo>
                    <a:pt x="52023" y="25026"/>
                  </a:lnTo>
                  <a:lnTo>
                    <a:pt x="52023" y="0"/>
                  </a:lnTo>
                  <a:close/>
                </a:path>
              </a:pathLst>
            </a:custGeom>
            <a:solidFill>
              <a:srgbClr val="01AD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Google Shape;126;p16"/>
            <p:cNvSpPr/>
            <p:nvPr/>
          </p:nvSpPr>
          <p:spPr>
            <a:xfrm>
              <a:off x="920825" y="4341275"/>
              <a:ext cx="1300575" cy="289825"/>
            </a:xfrm>
            <a:custGeom>
              <a:avLst/>
              <a:gdLst/>
              <a:ahLst/>
              <a:cxnLst/>
              <a:rect l="l" t="t" r="r" b="b"/>
              <a:pathLst>
                <a:path w="52023" h="11593" extrusionOk="0">
                  <a:moveTo>
                    <a:pt x="1" y="1"/>
                  </a:moveTo>
                  <a:lnTo>
                    <a:pt x="1" y="11592"/>
                  </a:lnTo>
                  <a:lnTo>
                    <a:pt x="52023" y="11592"/>
                  </a:lnTo>
                  <a:lnTo>
                    <a:pt x="52023" y="1"/>
                  </a:lnTo>
                  <a:close/>
                </a:path>
              </a:pathLst>
            </a:custGeom>
            <a:solidFill>
              <a:srgbClr val="3065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Google Shape;127;p16"/>
            <p:cNvSpPr/>
            <p:nvPr/>
          </p:nvSpPr>
          <p:spPr>
            <a:xfrm>
              <a:off x="880200" y="2511700"/>
              <a:ext cx="1381825" cy="2007450"/>
            </a:xfrm>
            <a:custGeom>
              <a:avLst/>
              <a:gdLst/>
              <a:ahLst/>
              <a:cxnLst/>
              <a:rect l="l" t="t" r="r" b="b"/>
              <a:pathLst>
                <a:path w="55273" h="80298" extrusionOk="0">
                  <a:moveTo>
                    <a:pt x="28340" y="0"/>
                  </a:moveTo>
                  <a:lnTo>
                    <a:pt x="27125" y="269"/>
                  </a:lnTo>
                  <a:lnTo>
                    <a:pt x="23939" y="960"/>
                  </a:lnTo>
                  <a:lnTo>
                    <a:pt x="21802" y="1433"/>
                  </a:lnTo>
                  <a:lnTo>
                    <a:pt x="19423" y="1971"/>
                  </a:lnTo>
                  <a:lnTo>
                    <a:pt x="16877" y="2559"/>
                  </a:lnTo>
                  <a:lnTo>
                    <a:pt x="14254" y="3186"/>
                  </a:lnTo>
                  <a:lnTo>
                    <a:pt x="11644" y="3839"/>
                  </a:lnTo>
                  <a:lnTo>
                    <a:pt x="10351" y="4171"/>
                  </a:lnTo>
                  <a:lnTo>
                    <a:pt x="9098" y="4491"/>
                  </a:lnTo>
                  <a:lnTo>
                    <a:pt x="7895" y="4824"/>
                  </a:lnTo>
                  <a:lnTo>
                    <a:pt x="6731" y="5144"/>
                  </a:lnTo>
                  <a:lnTo>
                    <a:pt x="5630" y="5451"/>
                  </a:lnTo>
                  <a:lnTo>
                    <a:pt x="4607" y="5758"/>
                  </a:lnTo>
                  <a:lnTo>
                    <a:pt x="3673" y="6065"/>
                  </a:lnTo>
                  <a:lnTo>
                    <a:pt x="2815" y="6346"/>
                  </a:lnTo>
                  <a:lnTo>
                    <a:pt x="2073" y="6628"/>
                  </a:lnTo>
                  <a:lnTo>
                    <a:pt x="1754" y="6756"/>
                  </a:lnTo>
                  <a:lnTo>
                    <a:pt x="1446" y="6884"/>
                  </a:lnTo>
                  <a:lnTo>
                    <a:pt x="1178" y="7012"/>
                  </a:lnTo>
                  <a:lnTo>
                    <a:pt x="947" y="7127"/>
                  </a:lnTo>
                  <a:lnTo>
                    <a:pt x="743" y="7242"/>
                  </a:lnTo>
                  <a:lnTo>
                    <a:pt x="576" y="7357"/>
                  </a:lnTo>
                  <a:lnTo>
                    <a:pt x="436" y="7459"/>
                  </a:lnTo>
                  <a:lnTo>
                    <a:pt x="346" y="7562"/>
                  </a:lnTo>
                  <a:lnTo>
                    <a:pt x="321" y="7600"/>
                  </a:lnTo>
                  <a:lnTo>
                    <a:pt x="295" y="7651"/>
                  </a:lnTo>
                  <a:lnTo>
                    <a:pt x="282" y="7690"/>
                  </a:lnTo>
                  <a:lnTo>
                    <a:pt x="282" y="7741"/>
                  </a:lnTo>
                  <a:lnTo>
                    <a:pt x="397" y="9698"/>
                  </a:lnTo>
                  <a:lnTo>
                    <a:pt x="500" y="11835"/>
                  </a:lnTo>
                  <a:lnTo>
                    <a:pt x="589" y="14138"/>
                  </a:lnTo>
                  <a:lnTo>
                    <a:pt x="666" y="16569"/>
                  </a:lnTo>
                  <a:lnTo>
                    <a:pt x="730" y="19141"/>
                  </a:lnTo>
                  <a:lnTo>
                    <a:pt x="768" y="21827"/>
                  </a:lnTo>
                  <a:lnTo>
                    <a:pt x="807" y="24604"/>
                  </a:lnTo>
                  <a:lnTo>
                    <a:pt x="820" y="27457"/>
                  </a:lnTo>
                  <a:lnTo>
                    <a:pt x="832" y="30387"/>
                  </a:lnTo>
                  <a:lnTo>
                    <a:pt x="832" y="33355"/>
                  </a:lnTo>
                  <a:lnTo>
                    <a:pt x="820" y="36375"/>
                  </a:lnTo>
                  <a:lnTo>
                    <a:pt x="807" y="39394"/>
                  </a:lnTo>
                  <a:lnTo>
                    <a:pt x="743" y="45459"/>
                  </a:lnTo>
                  <a:lnTo>
                    <a:pt x="666" y="51395"/>
                  </a:lnTo>
                  <a:lnTo>
                    <a:pt x="564" y="57114"/>
                  </a:lnTo>
                  <a:lnTo>
                    <a:pt x="461" y="62462"/>
                  </a:lnTo>
                  <a:lnTo>
                    <a:pt x="346" y="67337"/>
                  </a:lnTo>
                  <a:lnTo>
                    <a:pt x="244" y="71597"/>
                  </a:lnTo>
                  <a:lnTo>
                    <a:pt x="77" y="77815"/>
                  </a:lnTo>
                  <a:lnTo>
                    <a:pt x="1" y="80106"/>
                  </a:lnTo>
                  <a:lnTo>
                    <a:pt x="55106" y="80297"/>
                  </a:lnTo>
                  <a:lnTo>
                    <a:pt x="55068" y="77956"/>
                  </a:lnTo>
                  <a:lnTo>
                    <a:pt x="54978" y="71636"/>
                  </a:lnTo>
                  <a:lnTo>
                    <a:pt x="54876" y="62360"/>
                  </a:lnTo>
                  <a:lnTo>
                    <a:pt x="54825" y="56935"/>
                  </a:lnTo>
                  <a:lnTo>
                    <a:pt x="54786" y="51165"/>
                  </a:lnTo>
                  <a:lnTo>
                    <a:pt x="54761" y="45177"/>
                  </a:lnTo>
                  <a:lnTo>
                    <a:pt x="54748" y="39100"/>
                  </a:lnTo>
                  <a:lnTo>
                    <a:pt x="54761" y="33061"/>
                  </a:lnTo>
                  <a:lnTo>
                    <a:pt x="54786" y="27188"/>
                  </a:lnTo>
                  <a:lnTo>
                    <a:pt x="54825" y="24348"/>
                  </a:lnTo>
                  <a:lnTo>
                    <a:pt x="54850" y="21610"/>
                  </a:lnTo>
                  <a:lnTo>
                    <a:pt x="54901" y="18974"/>
                  </a:lnTo>
                  <a:lnTo>
                    <a:pt x="54953" y="16454"/>
                  </a:lnTo>
                  <a:lnTo>
                    <a:pt x="55017" y="14087"/>
                  </a:lnTo>
                  <a:lnTo>
                    <a:pt x="55093" y="11861"/>
                  </a:lnTo>
                  <a:lnTo>
                    <a:pt x="55170" y="9826"/>
                  </a:lnTo>
                  <a:lnTo>
                    <a:pt x="55272" y="7958"/>
                  </a:lnTo>
                  <a:lnTo>
                    <a:pt x="55260" y="7920"/>
                  </a:lnTo>
                  <a:lnTo>
                    <a:pt x="55247" y="7869"/>
                  </a:lnTo>
                  <a:lnTo>
                    <a:pt x="55234" y="7818"/>
                  </a:lnTo>
                  <a:lnTo>
                    <a:pt x="55196" y="7766"/>
                  </a:lnTo>
                  <a:lnTo>
                    <a:pt x="55106" y="7664"/>
                  </a:lnTo>
                  <a:lnTo>
                    <a:pt x="54978" y="7549"/>
                  </a:lnTo>
                  <a:lnTo>
                    <a:pt x="54825" y="7434"/>
                  </a:lnTo>
                  <a:lnTo>
                    <a:pt x="54620" y="7319"/>
                  </a:lnTo>
                  <a:lnTo>
                    <a:pt x="54402" y="7191"/>
                  </a:lnTo>
                  <a:lnTo>
                    <a:pt x="54147" y="7063"/>
                  </a:lnTo>
                  <a:lnTo>
                    <a:pt x="53852" y="6935"/>
                  </a:lnTo>
                  <a:lnTo>
                    <a:pt x="53532" y="6794"/>
                  </a:lnTo>
                  <a:lnTo>
                    <a:pt x="52816" y="6500"/>
                  </a:lnTo>
                  <a:lnTo>
                    <a:pt x="52010" y="6206"/>
                  </a:lnTo>
                  <a:lnTo>
                    <a:pt x="51102" y="5898"/>
                  </a:lnTo>
                  <a:lnTo>
                    <a:pt x="50116" y="5579"/>
                  </a:lnTo>
                  <a:lnTo>
                    <a:pt x="49067" y="5259"/>
                  </a:lnTo>
                  <a:lnTo>
                    <a:pt x="47954" y="4926"/>
                  </a:lnTo>
                  <a:lnTo>
                    <a:pt x="46790" y="4593"/>
                  </a:lnTo>
                  <a:lnTo>
                    <a:pt x="45587" y="4261"/>
                  </a:lnTo>
                  <a:lnTo>
                    <a:pt x="44359" y="3915"/>
                  </a:lnTo>
                  <a:lnTo>
                    <a:pt x="41838" y="3250"/>
                  </a:lnTo>
                  <a:lnTo>
                    <a:pt x="39331" y="2610"/>
                  </a:lnTo>
                  <a:lnTo>
                    <a:pt x="36887" y="2009"/>
                  </a:lnTo>
                  <a:lnTo>
                    <a:pt x="34610" y="1459"/>
                  </a:lnTo>
                  <a:lnTo>
                    <a:pt x="32562" y="973"/>
                  </a:lnTo>
                  <a:lnTo>
                    <a:pt x="29492" y="269"/>
                  </a:lnTo>
                  <a:lnTo>
                    <a:pt x="28340" y="0"/>
                  </a:lnTo>
                  <a:close/>
                </a:path>
              </a:pathLst>
            </a:custGeom>
            <a:solidFill>
              <a:srgbClr val="01AD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Google Shape;128;p16"/>
            <p:cNvSpPr/>
            <p:nvPr/>
          </p:nvSpPr>
          <p:spPr>
            <a:xfrm>
              <a:off x="1362225" y="2670675"/>
              <a:ext cx="426075" cy="365600"/>
            </a:xfrm>
            <a:custGeom>
              <a:avLst/>
              <a:gdLst/>
              <a:ahLst/>
              <a:cxnLst/>
              <a:rect l="l" t="t" r="r" b="b"/>
              <a:pathLst>
                <a:path w="17043" h="14624" extrusionOk="0">
                  <a:moveTo>
                    <a:pt x="1" y="0"/>
                  </a:moveTo>
                  <a:lnTo>
                    <a:pt x="8496" y="14624"/>
                  </a:lnTo>
                  <a:lnTo>
                    <a:pt x="17043" y="6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Google Shape;129;p16"/>
            <p:cNvSpPr/>
            <p:nvPr/>
          </p:nvSpPr>
          <p:spPr>
            <a:xfrm>
              <a:off x="1306575" y="2511700"/>
              <a:ext cx="540275" cy="167950"/>
            </a:xfrm>
            <a:custGeom>
              <a:avLst/>
              <a:gdLst/>
              <a:ahLst/>
              <a:cxnLst/>
              <a:rect l="l" t="t" r="r" b="b"/>
              <a:pathLst>
                <a:path w="21611" h="6718" extrusionOk="0">
                  <a:moveTo>
                    <a:pt x="11285" y="0"/>
                  </a:moveTo>
                  <a:lnTo>
                    <a:pt x="10364" y="205"/>
                  </a:lnTo>
                  <a:lnTo>
                    <a:pt x="7882" y="730"/>
                  </a:lnTo>
                  <a:lnTo>
                    <a:pt x="4287" y="1536"/>
                  </a:lnTo>
                  <a:lnTo>
                    <a:pt x="2214" y="2009"/>
                  </a:lnTo>
                  <a:lnTo>
                    <a:pt x="1" y="2521"/>
                  </a:lnTo>
                  <a:lnTo>
                    <a:pt x="2406" y="6653"/>
                  </a:lnTo>
                  <a:lnTo>
                    <a:pt x="19090" y="6717"/>
                  </a:lnTo>
                  <a:lnTo>
                    <a:pt x="21610" y="2444"/>
                  </a:lnTo>
                  <a:lnTo>
                    <a:pt x="19576" y="1945"/>
                  </a:lnTo>
                  <a:lnTo>
                    <a:pt x="17657" y="1484"/>
                  </a:lnTo>
                  <a:lnTo>
                    <a:pt x="14369" y="704"/>
                  </a:lnTo>
                  <a:lnTo>
                    <a:pt x="12117" y="192"/>
                  </a:lnTo>
                  <a:lnTo>
                    <a:pt x="11285" y="0"/>
                  </a:lnTo>
                  <a:close/>
                </a:path>
              </a:pathLst>
            </a:custGeom>
            <a:solidFill>
              <a:srgbClr val="FFB6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Google Shape;130;p16"/>
            <p:cNvSpPr/>
            <p:nvPr/>
          </p:nvSpPr>
          <p:spPr>
            <a:xfrm>
              <a:off x="1391350" y="2090750"/>
              <a:ext cx="359550" cy="579625"/>
            </a:xfrm>
            <a:custGeom>
              <a:avLst/>
              <a:gdLst/>
              <a:ahLst/>
              <a:cxnLst/>
              <a:rect l="l" t="t" r="r" b="b"/>
              <a:pathLst>
                <a:path w="14382" h="23185" extrusionOk="0">
                  <a:moveTo>
                    <a:pt x="14381" y="1"/>
                  </a:moveTo>
                  <a:lnTo>
                    <a:pt x="0" y="308"/>
                  </a:lnTo>
                  <a:lnTo>
                    <a:pt x="2508" y="23184"/>
                  </a:lnTo>
                  <a:lnTo>
                    <a:pt x="12705" y="22967"/>
                  </a:lnTo>
                  <a:lnTo>
                    <a:pt x="14381" y="1"/>
                  </a:lnTo>
                  <a:close/>
                </a:path>
              </a:pathLst>
            </a:custGeom>
            <a:solidFill>
              <a:srgbClr val="FFB6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Google Shape;131;p16"/>
            <p:cNvSpPr/>
            <p:nvPr/>
          </p:nvSpPr>
          <p:spPr>
            <a:xfrm>
              <a:off x="1438050" y="2275325"/>
              <a:ext cx="306125" cy="261350"/>
            </a:xfrm>
            <a:custGeom>
              <a:avLst/>
              <a:gdLst/>
              <a:ahLst/>
              <a:cxnLst/>
              <a:rect l="l" t="t" r="r" b="b"/>
              <a:pathLst>
                <a:path w="12245" h="10454" extrusionOk="0">
                  <a:moveTo>
                    <a:pt x="0" y="0"/>
                  </a:moveTo>
                  <a:lnTo>
                    <a:pt x="218" y="550"/>
                  </a:lnTo>
                  <a:lnTo>
                    <a:pt x="448" y="1088"/>
                  </a:lnTo>
                  <a:lnTo>
                    <a:pt x="691" y="1612"/>
                  </a:lnTo>
                  <a:lnTo>
                    <a:pt x="947" y="2137"/>
                  </a:lnTo>
                  <a:lnTo>
                    <a:pt x="1203" y="2649"/>
                  </a:lnTo>
                  <a:lnTo>
                    <a:pt x="1484" y="3148"/>
                  </a:lnTo>
                  <a:lnTo>
                    <a:pt x="1766" y="3634"/>
                  </a:lnTo>
                  <a:lnTo>
                    <a:pt x="2073" y="4107"/>
                  </a:lnTo>
                  <a:lnTo>
                    <a:pt x="2380" y="4568"/>
                  </a:lnTo>
                  <a:lnTo>
                    <a:pt x="2700" y="5016"/>
                  </a:lnTo>
                  <a:lnTo>
                    <a:pt x="3020" y="5451"/>
                  </a:lnTo>
                  <a:lnTo>
                    <a:pt x="3352" y="5873"/>
                  </a:lnTo>
                  <a:lnTo>
                    <a:pt x="3698" y="6269"/>
                  </a:lnTo>
                  <a:lnTo>
                    <a:pt x="4056" y="6666"/>
                  </a:lnTo>
                  <a:lnTo>
                    <a:pt x="4414" y="7037"/>
                  </a:lnTo>
                  <a:lnTo>
                    <a:pt x="4772" y="7395"/>
                  </a:lnTo>
                  <a:lnTo>
                    <a:pt x="5156" y="7741"/>
                  </a:lnTo>
                  <a:lnTo>
                    <a:pt x="5527" y="8061"/>
                  </a:lnTo>
                  <a:lnTo>
                    <a:pt x="5911" y="8368"/>
                  </a:lnTo>
                  <a:lnTo>
                    <a:pt x="6295" y="8649"/>
                  </a:lnTo>
                  <a:lnTo>
                    <a:pt x="6692" y="8918"/>
                  </a:lnTo>
                  <a:lnTo>
                    <a:pt x="7088" y="9174"/>
                  </a:lnTo>
                  <a:lnTo>
                    <a:pt x="7485" y="9404"/>
                  </a:lnTo>
                  <a:lnTo>
                    <a:pt x="7894" y="9609"/>
                  </a:lnTo>
                  <a:lnTo>
                    <a:pt x="8304" y="9788"/>
                  </a:lnTo>
                  <a:lnTo>
                    <a:pt x="8700" y="9954"/>
                  </a:lnTo>
                  <a:lnTo>
                    <a:pt x="9110" y="10095"/>
                  </a:lnTo>
                  <a:lnTo>
                    <a:pt x="9532" y="10210"/>
                  </a:lnTo>
                  <a:lnTo>
                    <a:pt x="9941" y="10313"/>
                  </a:lnTo>
                  <a:lnTo>
                    <a:pt x="10351" y="10376"/>
                  </a:lnTo>
                  <a:lnTo>
                    <a:pt x="10760" y="10428"/>
                  </a:lnTo>
                  <a:lnTo>
                    <a:pt x="11170" y="10453"/>
                  </a:lnTo>
                  <a:lnTo>
                    <a:pt x="12244" y="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82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Google Shape;132;p16"/>
            <p:cNvSpPr/>
            <p:nvPr/>
          </p:nvSpPr>
          <p:spPr>
            <a:xfrm>
              <a:off x="1178625" y="1436325"/>
              <a:ext cx="784650" cy="784650"/>
            </a:xfrm>
            <a:custGeom>
              <a:avLst/>
              <a:gdLst/>
              <a:ahLst/>
              <a:cxnLst/>
              <a:rect l="l" t="t" r="r" b="b"/>
              <a:pathLst>
                <a:path w="31386" h="31386" extrusionOk="0">
                  <a:moveTo>
                    <a:pt x="15444" y="1"/>
                  </a:moveTo>
                  <a:lnTo>
                    <a:pt x="15034" y="14"/>
                  </a:lnTo>
                  <a:lnTo>
                    <a:pt x="14638" y="26"/>
                  </a:lnTo>
                  <a:lnTo>
                    <a:pt x="14228" y="65"/>
                  </a:lnTo>
                  <a:lnTo>
                    <a:pt x="13832" y="103"/>
                  </a:lnTo>
                  <a:lnTo>
                    <a:pt x="13448" y="154"/>
                  </a:lnTo>
                  <a:lnTo>
                    <a:pt x="13051" y="218"/>
                  </a:lnTo>
                  <a:lnTo>
                    <a:pt x="12667" y="295"/>
                  </a:lnTo>
                  <a:lnTo>
                    <a:pt x="12283" y="372"/>
                  </a:lnTo>
                  <a:lnTo>
                    <a:pt x="11900" y="461"/>
                  </a:lnTo>
                  <a:lnTo>
                    <a:pt x="11529" y="551"/>
                  </a:lnTo>
                  <a:lnTo>
                    <a:pt x="11158" y="666"/>
                  </a:lnTo>
                  <a:lnTo>
                    <a:pt x="10787" y="781"/>
                  </a:lnTo>
                  <a:lnTo>
                    <a:pt x="10416" y="909"/>
                  </a:lnTo>
                  <a:lnTo>
                    <a:pt x="10057" y="1037"/>
                  </a:lnTo>
                  <a:lnTo>
                    <a:pt x="9699" y="1178"/>
                  </a:lnTo>
                  <a:lnTo>
                    <a:pt x="9354" y="1331"/>
                  </a:lnTo>
                  <a:lnTo>
                    <a:pt x="9008" y="1485"/>
                  </a:lnTo>
                  <a:lnTo>
                    <a:pt x="8663" y="1664"/>
                  </a:lnTo>
                  <a:lnTo>
                    <a:pt x="8317" y="1830"/>
                  </a:lnTo>
                  <a:lnTo>
                    <a:pt x="7985" y="2009"/>
                  </a:lnTo>
                  <a:lnTo>
                    <a:pt x="7665" y="2201"/>
                  </a:lnTo>
                  <a:lnTo>
                    <a:pt x="7345" y="2406"/>
                  </a:lnTo>
                  <a:lnTo>
                    <a:pt x="7025" y="2611"/>
                  </a:lnTo>
                  <a:lnTo>
                    <a:pt x="6705" y="2828"/>
                  </a:lnTo>
                  <a:lnTo>
                    <a:pt x="6398" y="3046"/>
                  </a:lnTo>
                  <a:lnTo>
                    <a:pt x="6104" y="3276"/>
                  </a:lnTo>
                  <a:lnTo>
                    <a:pt x="5810" y="3506"/>
                  </a:lnTo>
                  <a:lnTo>
                    <a:pt x="5515" y="3749"/>
                  </a:lnTo>
                  <a:lnTo>
                    <a:pt x="5234" y="3993"/>
                  </a:lnTo>
                  <a:lnTo>
                    <a:pt x="4952" y="4248"/>
                  </a:lnTo>
                  <a:lnTo>
                    <a:pt x="4684" y="4504"/>
                  </a:lnTo>
                  <a:lnTo>
                    <a:pt x="4415" y="4773"/>
                  </a:lnTo>
                  <a:lnTo>
                    <a:pt x="4159" y="5055"/>
                  </a:lnTo>
                  <a:lnTo>
                    <a:pt x="3903" y="5336"/>
                  </a:lnTo>
                  <a:lnTo>
                    <a:pt x="3660" y="5617"/>
                  </a:lnTo>
                  <a:lnTo>
                    <a:pt x="3430" y="5912"/>
                  </a:lnTo>
                  <a:lnTo>
                    <a:pt x="3187" y="6206"/>
                  </a:lnTo>
                  <a:lnTo>
                    <a:pt x="2969" y="6513"/>
                  </a:lnTo>
                  <a:lnTo>
                    <a:pt x="2752" y="6820"/>
                  </a:lnTo>
                  <a:lnTo>
                    <a:pt x="2534" y="7127"/>
                  </a:lnTo>
                  <a:lnTo>
                    <a:pt x="2342" y="7447"/>
                  </a:lnTo>
                  <a:lnTo>
                    <a:pt x="2138" y="7780"/>
                  </a:lnTo>
                  <a:lnTo>
                    <a:pt x="1958" y="8100"/>
                  </a:lnTo>
                  <a:lnTo>
                    <a:pt x="1779" y="8432"/>
                  </a:lnTo>
                  <a:lnTo>
                    <a:pt x="1600" y="8778"/>
                  </a:lnTo>
                  <a:lnTo>
                    <a:pt x="1434" y="9123"/>
                  </a:lnTo>
                  <a:lnTo>
                    <a:pt x="1280" y="9469"/>
                  </a:lnTo>
                  <a:lnTo>
                    <a:pt x="1140" y="9827"/>
                  </a:lnTo>
                  <a:lnTo>
                    <a:pt x="999" y="10172"/>
                  </a:lnTo>
                  <a:lnTo>
                    <a:pt x="871" y="10543"/>
                  </a:lnTo>
                  <a:lnTo>
                    <a:pt x="743" y="10902"/>
                  </a:lnTo>
                  <a:lnTo>
                    <a:pt x="628" y="11273"/>
                  </a:lnTo>
                  <a:lnTo>
                    <a:pt x="525" y="11644"/>
                  </a:lnTo>
                  <a:lnTo>
                    <a:pt x="436" y="12015"/>
                  </a:lnTo>
                  <a:lnTo>
                    <a:pt x="346" y="12398"/>
                  </a:lnTo>
                  <a:lnTo>
                    <a:pt x="270" y="12782"/>
                  </a:lnTo>
                  <a:lnTo>
                    <a:pt x="206" y="13166"/>
                  </a:lnTo>
                  <a:lnTo>
                    <a:pt x="142" y="13563"/>
                  </a:lnTo>
                  <a:lnTo>
                    <a:pt x="103" y="13947"/>
                  </a:lnTo>
                  <a:lnTo>
                    <a:pt x="65" y="14343"/>
                  </a:lnTo>
                  <a:lnTo>
                    <a:pt x="26" y="14740"/>
                  </a:lnTo>
                  <a:lnTo>
                    <a:pt x="14" y="15136"/>
                  </a:lnTo>
                  <a:lnTo>
                    <a:pt x="1" y="15546"/>
                  </a:lnTo>
                  <a:lnTo>
                    <a:pt x="1" y="15955"/>
                  </a:lnTo>
                  <a:lnTo>
                    <a:pt x="14" y="16352"/>
                  </a:lnTo>
                  <a:lnTo>
                    <a:pt x="39" y="16761"/>
                  </a:lnTo>
                  <a:lnTo>
                    <a:pt x="65" y="17158"/>
                  </a:lnTo>
                  <a:lnTo>
                    <a:pt x="116" y="17555"/>
                  </a:lnTo>
                  <a:lnTo>
                    <a:pt x="167" y="17951"/>
                  </a:lnTo>
                  <a:lnTo>
                    <a:pt x="231" y="18335"/>
                  </a:lnTo>
                  <a:lnTo>
                    <a:pt x="295" y="18719"/>
                  </a:lnTo>
                  <a:lnTo>
                    <a:pt x="372" y="19103"/>
                  </a:lnTo>
                  <a:lnTo>
                    <a:pt x="461" y="19487"/>
                  </a:lnTo>
                  <a:lnTo>
                    <a:pt x="564" y="19858"/>
                  </a:lnTo>
                  <a:lnTo>
                    <a:pt x="666" y="20241"/>
                  </a:lnTo>
                  <a:lnTo>
                    <a:pt x="781" y="20600"/>
                  </a:lnTo>
                  <a:lnTo>
                    <a:pt x="909" y="20971"/>
                  </a:lnTo>
                  <a:lnTo>
                    <a:pt x="1050" y="21329"/>
                  </a:lnTo>
                  <a:lnTo>
                    <a:pt x="1191" y="21687"/>
                  </a:lnTo>
                  <a:lnTo>
                    <a:pt x="1344" y="22033"/>
                  </a:lnTo>
                  <a:lnTo>
                    <a:pt x="1498" y="22391"/>
                  </a:lnTo>
                  <a:lnTo>
                    <a:pt x="1664" y="22723"/>
                  </a:lnTo>
                  <a:lnTo>
                    <a:pt x="1843" y="23069"/>
                  </a:lnTo>
                  <a:lnTo>
                    <a:pt x="2022" y="23402"/>
                  </a:lnTo>
                  <a:lnTo>
                    <a:pt x="2214" y="23721"/>
                  </a:lnTo>
                  <a:lnTo>
                    <a:pt x="2406" y="24054"/>
                  </a:lnTo>
                  <a:lnTo>
                    <a:pt x="2611" y="24361"/>
                  </a:lnTo>
                  <a:lnTo>
                    <a:pt x="2828" y="24681"/>
                  </a:lnTo>
                  <a:lnTo>
                    <a:pt x="3046" y="24988"/>
                  </a:lnTo>
                  <a:lnTo>
                    <a:pt x="3276" y="25282"/>
                  </a:lnTo>
                  <a:lnTo>
                    <a:pt x="3507" y="25577"/>
                  </a:lnTo>
                  <a:lnTo>
                    <a:pt x="3750" y="25871"/>
                  </a:lnTo>
                  <a:lnTo>
                    <a:pt x="4006" y="26152"/>
                  </a:lnTo>
                  <a:lnTo>
                    <a:pt x="4261" y="26434"/>
                  </a:lnTo>
                  <a:lnTo>
                    <a:pt x="4517" y="26703"/>
                  </a:lnTo>
                  <a:lnTo>
                    <a:pt x="4786" y="26971"/>
                  </a:lnTo>
                  <a:lnTo>
                    <a:pt x="5055" y="27227"/>
                  </a:lnTo>
                  <a:lnTo>
                    <a:pt x="5336" y="27483"/>
                  </a:lnTo>
                  <a:lnTo>
                    <a:pt x="5618" y="27726"/>
                  </a:lnTo>
                  <a:lnTo>
                    <a:pt x="5912" y="27969"/>
                  </a:lnTo>
                  <a:lnTo>
                    <a:pt x="6206" y="28199"/>
                  </a:lnTo>
                  <a:lnTo>
                    <a:pt x="6513" y="28417"/>
                  </a:lnTo>
                  <a:lnTo>
                    <a:pt x="6820" y="28634"/>
                  </a:lnTo>
                  <a:lnTo>
                    <a:pt x="7140" y="28852"/>
                  </a:lnTo>
                  <a:lnTo>
                    <a:pt x="7460" y="29057"/>
                  </a:lnTo>
                  <a:lnTo>
                    <a:pt x="7780" y="29249"/>
                  </a:lnTo>
                  <a:lnTo>
                    <a:pt x="8113" y="29428"/>
                  </a:lnTo>
                  <a:lnTo>
                    <a:pt x="8445" y="29607"/>
                  </a:lnTo>
                  <a:lnTo>
                    <a:pt x="8778" y="29786"/>
                  </a:lnTo>
                  <a:lnTo>
                    <a:pt x="9123" y="29952"/>
                  </a:lnTo>
                  <a:lnTo>
                    <a:pt x="9482" y="30106"/>
                  </a:lnTo>
                  <a:lnTo>
                    <a:pt x="9827" y="30247"/>
                  </a:lnTo>
                  <a:lnTo>
                    <a:pt x="10185" y="30387"/>
                  </a:lnTo>
                  <a:lnTo>
                    <a:pt x="10543" y="30515"/>
                  </a:lnTo>
                  <a:lnTo>
                    <a:pt x="10914" y="30643"/>
                  </a:lnTo>
                  <a:lnTo>
                    <a:pt x="11273" y="30758"/>
                  </a:lnTo>
                  <a:lnTo>
                    <a:pt x="11657" y="30861"/>
                  </a:lnTo>
                  <a:lnTo>
                    <a:pt x="12028" y="30950"/>
                  </a:lnTo>
                  <a:lnTo>
                    <a:pt x="12411" y="31040"/>
                  </a:lnTo>
                  <a:lnTo>
                    <a:pt x="12782" y="31117"/>
                  </a:lnTo>
                  <a:lnTo>
                    <a:pt x="13179" y="31181"/>
                  </a:lnTo>
                  <a:lnTo>
                    <a:pt x="13563" y="31245"/>
                  </a:lnTo>
                  <a:lnTo>
                    <a:pt x="13960" y="31296"/>
                  </a:lnTo>
                  <a:lnTo>
                    <a:pt x="14356" y="31334"/>
                  </a:lnTo>
                  <a:lnTo>
                    <a:pt x="14753" y="31360"/>
                  </a:lnTo>
                  <a:lnTo>
                    <a:pt x="15149" y="31372"/>
                  </a:lnTo>
                  <a:lnTo>
                    <a:pt x="15546" y="31385"/>
                  </a:lnTo>
                  <a:lnTo>
                    <a:pt x="15955" y="31385"/>
                  </a:lnTo>
                  <a:lnTo>
                    <a:pt x="16365" y="31372"/>
                  </a:lnTo>
                  <a:lnTo>
                    <a:pt x="16762" y="31347"/>
                  </a:lnTo>
                  <a:lnTo>
                    <a:pt x="17158" y="31321"/>
                  </a:lnTo>
                  <a:lnTo>
                    <a:pt x="17555" y="31270"/>
                  </a:lnTo>
                  <a:lnTo>
                    <a:pt x="17951" y="31219"/>
                  </a:lnTo>
                  <a:lnTo>
                    <a:pt x="18348" y="31168"/>
                  </a:lnTo>
                  <a:lnTo>
                    <a:pt x="18732" y="31091"/>
                  </a:lnTo>
                  <a:lnTo>
                    <a:pt x="19116" y="31014"/>
                  </a:lnTo>
                  <a:lnTo>
                    <a:pt x="19500" y="30925"/>
                  </a:lnTo>
                  <a:lnTo>
                    <a:pt x="19871" y="30822"/>
                  </a:lnTo>
                  <a:lnTo>
                    <a:pt x="20242" y="30720"/>
                  </a:lnTo>
                  <a:lnTo>
                    <a:pt x="20613" y="30605"/>
                  </a:lnTo>
                  <a:lnTo>
                    <a:pt x="20971" y="30477"/>
                  </a:lnTo>
                  <a:lnTo>
                    <a:pt x="21342" y="30336"/>
                  </a:lnTo>
                  <a:lnTo>
                    <a:pt x="21687" y="30195"/>
                  </a:lnTo>
                  <a:lnTo>
                    <a:pt x="22046" y="30055"/>
                  </a:lnTo>
                  <a:lnTo>
                    <a:pt x="22391" y="29888"/>
                  </a:lnTo>
                  <a:lnTo>
                    <a:pt x="22737" y="29722"/>
                  </a:lnTo>
                  <a:lnTo>
                    <a:pt x="23069" y="29543"/>
                  </a:lnTo>
                  <a:lnTo>
                    <a:pt x="23402" y="29364"/>
                  </a:lnTo>
                  <a:lnTo>
                    <a:pt x="23734" y="29172"/>
                  </a:lnTo>
                  <a:lnTo>
                    <a:pt x="24054" y="28980"/>
                  </a:lnTo>
                  <a:lnTo>
                    <a:pt x="24374" y="28775"/>
                  </a:lnTo>
                  <a:lnTo>
                    <a:pt x="24681" y="28558"/>
                  </a:lnTo>
                  <a:lnTo>
                    <a:pt x="24988" y="28340"/>
                  </a:lnTo>
                  <a:lnTo>
                    <a:pt x="25295" y="28110"/>
                  </a:lnTo>
                  <a:lnTo>
                    <a:pt x="25590" y="27880"/>
                  </a:lnTo>
                  <a:lnTo>
                    <a:pt x="25884" y="27637"/>
                  </a:lnTo>
                  <a:lnTo>
                    <a:pt x="26165" y="27393"/>
                  </a:lnTo>
                  <a:lnTo>
                    <a:pt x="26434" y="27138"/>
                  </a:lnTo>
                  <a:lnTo>
                    <a:pt x="26716" y="26869"/>
                  </a:lnTo>
                  <a:lnTo>
                    <a:pt x="26971" y="26600"/>
                  </a:lnTo>
                  <a:lnTo>
                    <a:pt x="27240" y="26331"/>
                  </a:lnTo>
                  <a:lnTo>
                    <a:pt x="27483" y="26050"/>
                  </a:lnTo>
                  <a:lnTo>
                    <a:pt x="27739" y="25769"/>
                  </a:lnTo>
                  <a:lnTo>
                    <a:pt x="27969" y="25474"/>
                  </a:lnTo>
                  <a:lnTo>
                    <a:pt x="28200" y="25180"/>
                  </a:lnTo>
                  <a:lnTo>
                    <a:pt x="28430" y="24873"/>
                  </a:lnTo>
                  <a:lnTo>
                    <a:pt x="28648" y="24566"/>
                  </a:lnTo>
                  <a:lnTo>
                    <a:pt x="28852" y="24246"/>
                  </a:lnTo>
                  <a:lnTo>
                    <a:pt x="29057" y="23926"/>
                  </a:lnTo>
                  <a:lnTo>
                    <a:pt x="29249" y="23606"/>
                  </a:lnTo>
                  <a:lnTo>
                    <a:pt x="29441" y="23274"/>
                  </a:lnTo>
                  <a:lnTo>
                    <a:pt x="29620" y="22941"/>
                  </a:lnTo>
                  <a:lnTo>
                    <a:pt x="29786" y="22608"/>
                  </a:lnTo>
                  <a:lnTo>
                    <a:pt x="29953" y="22263"/>
                  </a:lnTo>
                  <a:lnTo>
                    <a:pt x="30106" y="21917"/>
                  </a:lnTo>
                  <a:lnTo>
                    <a:pt x="30260" y="21559"/>
                  </a:lnTo>
                  <a:lnTo>
                    <a:pt x="30400" y="21201"/>
                  </a:lnTo>
                  <a:lnTo>
                    <a:pt x="30528" y="20843"/>
                  </a:lnTo>
                  <a:lnTo>
                    <a:pt x="30643" y="20484"/>
                  </a:lnTo>
                  <a:lnTo>
                    <a:pt x="30759" y="20113"/>
                  </a:lnTo>
                  <a:lnTo>
                    <a:pt x="30861" y="19742"/>
                  </a:lnTo>
                  <a:lnTo>
                    <a:pt x="30963" y="19359"/>
                  </a:lnTo>
                  <a:lnTo>
                    <a:pt x="31053" y="18988"/>
                  </a:lnTo>
                  <a:lnTo>
                    <a:pt x="31130" y="18604"/>
                  </a:lnTo>
                  <a:lnTo>
                    <a:pt x="31194" y="18220"/>
                  </a:lnTo>
                  <a:lnTo>
                    <a:pt x="31245" y="17823"/>
                  </a:lnTo>
                  <a:lnTo>
                    <a:pt x="31296" y="17427"/>
                  </a:lnTo>
                  <a:lnTo>
                    <a:pt x="31334" y="17043"/>
                  </a:lnTo>
                  <a:lnTo>
                    <a:pt x="31360" y="16646"/>
                  </a:lnTo>
                  <a:lnTo>
                    <a:pt x="31386" y="16237"/>
                  </a:lnTo>
                  <a:lnTo>
                    <a:pt x="31386" y="15840"/>
                  </a:lnTo>
                  <a:lnTo>
                    <a:pt x="31386" y="15431"/>
                  </a:lnTo>
                  <a:lnTo>
                    <a:pt x="31373" y="15021"/>
                  </a:lnTo>
                  <a:lnTo>
                    <a:pt x="31360" y="14625"/>
                  </a:lnTo>
                  <a:lnTo>
                    <a:pt x="31322" y="14228"/>
                  </a:lnTo>
                  <a:lnTo>
                    <a:pt x="31283" y="13831"/>
                  </a:lnTo>
                  <a:lnTo>
                    <a:pt x="31232" y="13435"/>
                  </a:lnTo>
                  <a:lnTo>
                    <a:pt x="31168" y="13051"/>
                  </a:lnTo>
                  <a:lnTo>
                    <a:pt x="31104" y="12654"/>
                  </a:lnTo>
                  <a:lnTo>
                    <a:pt x="31014" y="12271"/>
                  </a:lnTo>
                  <a:lnTo>
                    <a:pt x="30925" y="11899"/>
                  </a:lnTo>
                  <a:lnTo>
                    <a:pt x="30835" y="11516"/>
                  </a:lnTo>
                  <a:lnTo>
                    <a:pt x="30720" y="11145"/>
                  </a:lnTo>
                  <a:lnTo>
                    <a:pt x="30605" y="10774"/>
                  </a:lnTo>
                  <a:lnTo>
                    <a:pt x="30477" y="10415"/>
                  </a:lnTo>
                  <a:lnTo>
                    <a:pt x="30349" y="10057"/>
                  </a:lnTo>
                  <a:lnTo>
                    <a:pt x="30208" y="9699"/>
                  </a:lnTo>
                  <a:lnTo>
                    <a:pt x="30055" y="9341"/>
                  </a:lnTo>
                  <a:lnTo>
                    <a:pt x="29901" y="8995"/>
                  </a:lnTo>
                  <a:lnTo>
                    <a:pt x="29735" y="8650"/>
                  </a:lnTo>
                  <a:lnTo>
                    <a:pt x="29556" y="8317"/>
                  </a:lnTo>
                  <a:lnTo>
                    <a:pt x="29377" y="7984"/>
                  </a:lnTo>
                  <a:lnTo>
                    <a:pt x="29185" y="7652"/>
                  </a:lnTo>
                  <a:lnTo>
                    <a:pt x="28980" y="7332"/>
                  </a:lnTo>
                  <a:lnTo>
                    <a:pt x="28775" y="7012"/>
                  </a:lnTo>
                  <a:lnTo>
                    <a:pt x="28571" y="6705"/>
                  </a:lnTo>
                  <a:lnTo>
                    <a:pt x="28340" y="6398"/>
                  </a:lnTo>
                  <a:lnTo>
                    <a:pt x="28123" y="6091"/>
                  </a:lnTo>
                  <a:lnTo>
                    <a:pt x="27880" y="5797"/>
                  </a:lnTo>
                  <a:lnTo>
                    <a:pt x="27637" y="5515"/>
                  </a:lnTo>
                  <a:lnTo>
                    <a:pt x="27394" y="5221"/>
                  </a:lnTo>
                  <a:lnTo>
                    <a:pt x="27138" y="4952"/>
                  </a:lnTo>
                  <a:lnTo>
                    <a:pt x="26882" y="4671"/>
                  </a:lnTo>
                  <a:lnTo>
                    <a:pt x="26613" y="4415"/>
                  </a:lnTo>
                  <a:lnTo>
                    <a:pt x="26332" y="4159"/>
                  </a:lnTo>
                  <a:lnTo>
                    <a:pt x="26063" y="3903"/>
                  </a:lnTo>
                  <a:lnTo>
                    <a:pt x="25769" y="3660"/>
                  </a:lnTo>
                  <a:lnTo>
                    <a:pt x="25475" y="3417"/>
                  </a:lnTo>
                  <a:lnTo>
                    <a:pt x="25180" y="3187"/>
                  </a:lnTo>
                  <a:lnTo>
                    <a:pt x="24873" y="2956"/>
                  </a:lnTo>
                  <a:lnTo>
                    <a:pt x="24566" y="2739"/>
                  </a:lnTo>
                  <a:lnTo>
                    <a:pt x="24259" y="2534"/>
                  </a:lnTo>
                  <a:lnTo>
                    <a:pt x="23939" y="2329"/>
                  </a:lnTo>
                  <a:lnTo>
                    <a:pt x="23619" y="2137"/>
                  </a:lnTo>
                  <a:lnTo>
                    <a:pt x="23287" y="1945"/>
                  </a:lnTo>
                  <a:lnTo>
                    <a:pt x="22954" y="1766"/>
                  </a:lnTo>
                  <a:lnTo>
                    <a:pt x="22609" y="1600"/>
                  </a:lnTo>
                  <a:lnTo>
                    <a:pt x="22263" y="1434"/>
                  </a:lnTo>
                  <a:lnTo>
                    <a:pt x="21918" y="1280"/>
                  </a:lnTo>
                  <a:lnTo>
                    <a:pt x="21572" y="1127"/>
                  </a:lnTo>
                  <a:lnTo>
                    <a:pt x="21214" y="986"/>
                  </a:lnTo>
                  <a:lnTo>
                    <a:pt x="20856" y="858"/>
                  </a:lnTo>
                  <a:lnTo>
                    <a:pt x="20485" y="743"/>
                  </a:lnTo>
                  <a:lnTo>
                    <a:pt x="20114" y="628"/>
                  </a:lnTo>
                  <a:lnTo>
                    <a:pt x="19743" y="525"/>
                  </a:lnTo>
                  <a:lnTo>
                    <a:pt x="19372" y="423"/>
                  </a:lnTo>
                  <a:lnTo>
                    <a:pt x="18988" y="346"/>
                  </a:lnTo>
                  <a:lnTo>
                    <a:pt x="18604" y="269"/>
                  </a:lnTo>
                  <a:lnTo>
                    <a:pt x="18220" y="193"/>
                  </a:lnTo>
                  <a:lnTo>
                    <a:pt x="17836" y="141"/>
                  </a:lnTo>
                  <a:lnTo>
                    <a:pt x="17440" y="90"/>
                  </a:lnTo>
                  <a:lnTo>
                    <a:pt x="17043" y="52"/>
                  </a:lnTo>
                  <a:lnTo>
                    <a:pt x="16646" y="26"/>
                  </a:lnTo>
                  <a:lnTo>
                    <a:pt x="1625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Google Shape;133;p16"/>
            <p:cNvSpPr/>
            <p:nvPr/>
          </p:nvSpPr>
          <p:spPr>
            <a:xfrm>
              <a:off x="1848425" y="1947475"/>
              <a:ext cx="116450" cy="236075"/>
            </a:xfrm>
            <a:custGeom>
              <a:avLst/>
              <a:gdLst/>
              <a:ahLst/>
              <a:cxnLst/>
              <a:rect l="l" t="t" r="r" b="b"/>
              <a:pathLst>
                <a:path w="4658" h="9443" extrusionOk="0">
                  <a:moveTo>
                    <a:pt x="1139" y="0"/>
                  </a:moveTo>
                  <a:lnTo>
                    <a:pt x="1062" y="13"/>
                  </a:lnTo>
                  <a:lnTo>
                    <a:pt x="1011" y="38"/>
                  </a:lnTo>
                  <a:lnTo>
                    <a:pt x="986" y="51"/>
                  </a:lnTo>
                  <a:lnTo>
                    <a:pt x="973" y="77"/>
                  </a:lnTo>
                  <a:lnTo>
                    <a:pt x="0" y="9442"/>
                  </a:lnTo>
                  <a:lnTo>
                    <a:pt x="231" y="9391"/>
                  </a:lnTo>
                  <a:lnTo>
                    <a:pt x="448" y="9340"/>
                  </a:lnTo>
                  <a:lnTo>
                    <a:pt x="666" y="9263"/>
                  </a:lnTo>
                  <a:lnTo>
                    <a:pt x="896" y="9186"/>
                  </a:lnTo>
                  <a:lnTo>
                    <a:pt x="1113" y="9097"/>
                  </a:lnTo>
                  <a:lnTo>
                    <a:pt x="1318" y="8995"/>
                  </a:lnTo>
                  <a:lnTo>
                    <a:pt x="1536" y="8867"/>
                  </a:lnTo>
                  <a:lnTo>
                    <a:pt x="1740" y="8751"/>
                  </a:lnTo>
                  <a:lnTo>
                    <a:pt x="1945" y="8611"/>
                  </a:lnTo>
                  <a:lnTo>
                    <a:pt x="2150" y="8470"/>
                  </a:lnTo>
                  <a:lnTo>
                    <a:pt x="2342" y="8304"/>
                  </a:lnTo>
                  <a:lnTo>
                    <a:pt x="2534" y="8137"/>
                  </a:lnTo>
                  <a:lnTo>
                    <a:pt x="2713" y="7971"/>
                  </a:lnTo>
                  <a:lnTo>
                    <a:pt x="2892" y="7792"/>
                  </a:lnTo>
                  <a:lnTo>
                    <a:pt x="3071" y="7600"/>
                  </a:lnTo>
                  <a:lnTo>
                    <a:pt x="3225" y="7395"/>
                  </a:lnTo>
                  <a:lnTo>
                    <a:pt x="3391" y="7191"/>
                  </a:lnTo>
                  <a:lnTo>
                    <a:pt x="3544" y="6986"/>
                  </a:lnTo>
                  <a:lnTo>
                    <a:pt x="3685" y="6755"/>
                  </a:lnTo>
                  <a:lnTo>
                    <a:pt x="3826" y="6538"/>
                  </a:lnTo>
                  <a:lnTo>
                    <a:pt x="3941" y="6308"/>
                  </a:lnTo>
                  <a:lnTo>
                    <a:pt x="4069" y="6065"/>
                  </a:lnTo>
                  <a:lnTo>
                    <a:pt x="4171" y="5822"/>
                  </a:lnTo>
                  <a:lnTo>
                    <a:pt x="4274" y="5578"/>
                  </a:lnTo>
                  <a:lnTo>
                    <a:pt x="4363" y="5335"/>
                  </a:lnTo>
                  <a:lnTo>
                    <a:pt x="4440" y="5079"/>
                  </a:lnTo>
                  <a:lnTo>
                    <a:pt x="4504" y="4824"/>
                  </a:lnTo>
                  <a:lnTo>
                    <a:pt x="4555" y="4555"/>
                  </a:lnTo>
                  <a:lnTo>
                    <a:pt x="4606" y="4286"/>
                  </a:lnTo>
                  <a:lnTo>
                    <a:pt x="4632" y="4030"/>
                  </a:lnTo>
                  <a:lnTo>
                    <a:pt x="4657" y="3762"/>
                  </a:lnTo>
                  <a:lnTo>
                    <a:pt x="4657" y="3480"/>
                  </a:lnTo>
                  <a:lnTo>
                    <a:pt x="4657" y="3186"/>
                  </a:lnTo>
                  <a:lnTo>
                    <a:pt x="4619" y="2892"/>
                  </a:lnTo>
                  <a:lnTo>
                    <a:pt x="4568" y="2623"/>
                  </a:lnTo>
                  <a:lnTo>
                    <a:pt x="4504" y="2367"/>
                  </a:lnTo>
                  <a:lnTo>
                    <a:pt x="4427" y="2124"/>
                  </a:lnTo>
                  <a:lnTo>
                    <a:pt x="4325" y="1906"/>
                  </a:lnTo>
                  <a:lnTo>
                    <a:pt x="4210" y="1702"/>
                  </a:lnTo>
                  <a:lnTo>
                    <a:pt x="4095" y="1497"/>
                  </a:lnTo>
                  <a:lnTo>
                    <a:pt x="3954" y="1318"/>
                  </a:lnTo>
                  <a:lnTo>
                    <a:pt x="3813" y="1152"/>
                  </a:lnTo>
                  <a:lnTo>
                    <a:pt x="3660" y="998"/>
                  </a:lnTo>
                  <a:lnTo>
                    <a:pt x="3506" y="857"/>
                  </a:lnTo>
                  <a:lnTo>
                    <a:pt x="3340" y="729"/>
                  </a:lnTo>
                  <a:lnTo>
                    <a:pt x="3173" y="614"/>
                  </a:lnTo>
                  <a:lnTo>
                    <a:pt x="2994" y="512"/>
                  </a:lnTo>
                  <a:lnTo>
                    <a:pt x="2828" y="422"/>
                  </a:lnTo>
                  <a:lnTo>
                    <a:pt x="2662" y="333"/>
                  </a:lnTo>
                  <a:lnTo>
                    <a:pt x="2482" y="269"/>
                  </a:lnTo>
                  <a:lnTo>
                    <a:pt x="2316" y="205"/>
                  </a:lnTo>
                  <a:lnTo>
                    <a:pt x="2150" y="141"/>
                  </a:lnTo>
                  <a:lnTo>
                    <a:pt x="1843" y="64"/>
                  </a:lnTo>
                  <a:lnTo>
                    <a:pt x="1561" y="13"/>
                  </a:lnTo>
                  <a:lnTo>
                    <a:pt x="1318" y="0"/>
                  </a:lnTo>
                  <a:close/>
                </a:path>
              </a:pathLst>
            </a:custGeom>
            <a:solidFill>
              <a:srgbClr val="D282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Google Shape;134;p16"/>
            <p:cNvSpPr/>
            <p:nvPr/>
          </p:nvSpPr>
          <p:spPr>
            <a:xfrm>
              <a:off x="1177025" y="1942025"/>
              <a:ext cx="113900" cy="236400"/>
            </a:xfrm>
            <a:custGeom>
              <a:avLst/>
              <a:gdLst/>
              <a:ahLst/>
              <a:cxnLst/>
              <a:rect l="l" t="t" r="r" b="b"/>
              <a:pathLst>
                <a:path w="4556" h="9456" extrusionOk="0">
                  <a:moveTo>
                    <a:pt x="3404" y="1"/>
                  </a:moveTo>
                  <a:lnTo>
                    <a:pt x="3174" y="13"/>
                  </a:lnTo>
                  <a:lnTo>
                    <a:pt x="2892" y="52"/>
                  </a:lnTo>
                  <a:lnTo>
                    <a:pt x="2573" y="129"/>
                  </a:lnTo>
                  <a:lnTo>
                    <a:pt x="2406" y="180"/>
                  </a:lnTo>
                  <a:lnTo>
                    <a:pt x="2240" y="244"/>
                  </a:lnTo>
                  <a:lnTo>
                    <a:pt x="2074" y="308"/>
                  </a:lnTo>
                  <a:lnTo>
                    <a:pt x="1894" y="384"/>
                  </a:lnTo>
                  <a:lnTo>
                    <a:pt x="1715" y="474"/>
                  </a:lnTo>
                  <a:lnTo>
                    <a:pt x="1549" y="576"/>
                  </a:lnTo>
                  <a:lnTo>
                    <a:pt x="1383" y="691"/>
                  </a:lnTo>
                  <a:lnTo>
                    <a:pt x="1216" y="819"/>
                  </a:lnTo>
                  <a:lnTo>
                    <a:pt x="1050" y="960"/>
                  </a:lnTo>
                  <a:lnTo>
                    <a:pt x="897" y="1114"/>
                  </a:lnTo>
                  <a:lnTo>
                    <a:pt x="756" y="1267"/>
                  </a:lnTo>
                  <a:lnTo>
                    <a:pt x="615" y="1446"/>
                  </a:lnTo>
                  <a:lnTo>
                    <a:pt x="487" y="1638"/>
                  </a:lnTo>
                  <a:lnTo>
                    <a:pt x="372" y="1856"/>
                  </a:lnTo>
                  <a:lnTo>
                    <a:pt x="270" y="2073"/>
                  </a:lnTo>
                  <a:lnTo>
                    <a:pt x="180" y="2304"/>
                  </a:lnTo>
                  <a:lnTo>
                    <a:pt x="116" y="2559"/>
                  </a:lnTo>
                  <a:lnTo>
                    <a:pt x="52" y="2828"/>
                  </a:lnTo>
                  <a:lnTo>
                    <a:pt x="26" y="3122"/>
                  </a:lnTo>
                  <a:lnTo>
                    <a:pt x="1" y="3429"/>
                  </a:lnTo>
                  <a:lnTo>
                    <a:pt x="1" y="3698"/>
                  </a:lnTo>
                  <a:lnTo>
                    <a:pt x="26" y="3967"/>
                  </a:lnTo>
                  <a:lnTo>
                    <a:pt x="52" y="4236"/>
                  </a:lnTo>
                  <a:lnTo>
                    <a:pt x="90" y="4491"/>
                  </a:lnTo>
                  <a:lnTo>
                    <a:pt x="142" y="4760"/>
                  </a:lnTo>
                  <a:lnTo>
                    <a:pt x="206" y="5016"/>
                  </a:lnTo>
                  <a:lnTo>
                    <a:pt x="270" y="5272"/>
                  </a:lnTo>
                  <a:lnTo>
                    <a:pt x="359" y="5528"/>
                  </a:lnTo>
                  <a:lnTo>
                    <a:pt x="449" y="5771"/>
                  </a:lnTo>
                  <a:lnTo>
                    <a:pt x="551" y="6014"/>
                  </a:lnTo>
                  <a:lnTo>
                    <a:pt x="666" y="6257"/>
                  </a:lnTo>
                  <a:lnTo>
                    <a:pt x="794" y="6487"/>
                  </a:lnTo>
                  <a:lnTo>
                    <a:pt x="922" y="6718"/>
                  </a:lnTo>
                  <a:lnTo>
                    <a:pt x="1063" y="6935"/>
                  </a:lnTo>
                  <a:lnTo>
                    <a:pt x="1216" y="7153"/>
                  </a:lnTo>
                  <a:lnTo>
                    <a:pt x="1370" y="7357"/>
                  </a:lnTo>
                  <a:lnTo>
                    <a:pt x="1523" y="7562"/>
                  </a:lnTo>
                  <a:lnTo>
                    <a:pt x="1703" y="7754"/>
                  </a:lnTo>
                  <a:lnTo>
                    <a:pt x="1869" y="7933"/>
                  </a:lnTo>
                  <a:lnTo>
                    <a:pt x="2061" y="8112"/>
                  </a:lnTo>
                  <a:lnTo>
                    <a:pt x="2240" y="8291"/>
                  </a:lnTo>
                  <a:lnTo>
                    <a:pt x="2432" y="8445"/>
                  </a:lnTo>
                  <a:lnTo>
                    <a:pt x="2637" y="8598"/>
                  </a:lnTo>
                  <a:lnTo>
                    <a:pt x="2828" y="8739"/>
                  </a:lnTo>
                  <a:lnTo>
                    <a:pt x="3033" y="8867"/>
                  </a:lnTo>
                  <a:lnTo>
                    <a:pt x="3251" y="8982"/>
                  </a:lnTo>
                  <a:lnTo>
                    <a:pt x="3455" y="9097"/>
                  </a:lnTo>
                  <a:lnTo>
                    <a:pt x="3673" y="9187"/>
                  </a:lnTo>
                  <a:lnTo>
                    <a:pt x="3890" y="9276"/>
                  </a:lnTo>
                  <a:lnTo>
                    <a:pt x="4108" y="9353"/>
                  </a:lnTo>
                  <a:lnTo>
                    <a:pt x="4338" y="9404"/>
                  </a:lnTo>
                  <a:lnTo>
                    <a:pt x="4556" y="9456"/>
                  </a:lnTo>
                  <a:lnTo>
                    <a:pt x="3762" y="90"/>
                  </a:lnTo>
                  <a:lnTo>
                    <a:pt x="3750" y="65"/>
                  </a:lnTo>
                  <a:lnTo>
                    <a:pt x="3711" y="39"/>
                  </a:lnTo>
                  <a:lnTo>
                    <a:pt x="3660" y="13"/>
                  </a:lnTo>
                  <a:lnTo>
                    <a:pt x="3596" y="1"/>
                  </a:lnTo>
                  <a:close/>
                </a:path>
              </a:pathLst>
            </a:custGeom>
            <a:solidFill>
              <a:srgbClr val="D282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Google Shape;135;p16"/>
            <p:cNvSpPr/>
            <p:nvPr/>
          </p:nvSpPr>
          <p:spPr>
            <a:xfrm>
              <a:off x="1241975" y="1479825"/>
              <a:ext cx="658275" cy="953525"/>
            </a:xfrm>
            <a:custGeom>
              <a:avLst/>
              <a:gdLst/>
              <a:ahLst/>
              <a:cxnLst/>
              <a:rect l="l" t="t" r="r" b="b"/>
              <a:pathLst>
                <a:path w="26331" h="38141" extrusionOk="0">
                  <a:moveTo>
                    <a:pt x="12948" y="1"/>
                  </a:moveTo>
                  <a:lnTo>
                    <a:pt x="12270" y="26"/>
                  </a:lnTo>
                  <a:lnTo>
                    <a:pt x="11605" y="52"/>
                  </a:lnTo>
                  <a:lnTo>
                    <a:pt x="10939" y="103"/>
                  </a:lnTo>
                  <a:lnTo>
                    <a:pt x="10300" y="180"/>
                  </a:lnTo>
                  <a:lnTo>
                    <a:pt x="9660" y="257"/>
                  </a:lnTo>
                  <a:lnTo>
                    <a:pt x="9033" y="372"/>
                  </a:lnTo>
                  <a:lnTo>
                    <a:pt x="8432" y="487"/>
                  </a:lnTo>
                  <a:lnTo>
                    <a:pt x="7830" y="640"/>
                  </a:lnTo>
                  <a:lnTo>
                    <a:pt x="7255" y="807"/>
                  </a:lnTo>
                  <a:lnTo>
                    <a:pt x="6692" y="999"/>
                  </a:lnTo>
                  <a:lnTo>
                    <a:pt x="6141" y="1216"/>
                  </a:lnTo>
                  <a:lnTo>
                    <a:pt x="5873" y="1331"/>
                  </a:lnTo>
                  <a:lnTo>
                    <a:pt x="5617" y="1459"/>
                  </a:lnTo>
                  <a:lnTo>
                    <a:pt x="5348" y="1587"/>
                  </a:lnTo>
                  <a:lnTo>
                    <a:pt x="5105" y="1728"/>
                  </a:lnTo>
                  <a:lnTo>
                    <a:pt x="4849" y="1869"/>
                  </a:lnTo>
                  <a:lnTo>
                    <a:pt x="4606" y="2022"/>
                  </a:lnTo>
                  <a:lnTo>
                    <a:pt x="4376" y="2189"/>
                  </a:lnTo>
                  <a:lnTo>
                    <a:pt x="4133" y="2355"/>
                  </a:lnTo>
                  <a:lnTo>
                    <a:pt x="3902" y="2521"/>
                  </a:lnTo>
                  <a:lnTo>
                    <a:pt x="3685" y="2700"/>
                  </a:lnTo>
                  <a:lnTo>
                    <a:pt x="3467" y="2892"/>
                  </a:lnTo>
                  <a:lnTo>
                    <a:pt x="3250" y="3084"/>
                  </a:lnTo>
                  <a:lnTo>
                    <a:pt x="3045" y="3289"/>
                  </a:lnTo>
                  <a:lnTo>
                    <a:pt x="2853" y="3506"/>
                  </a:lnTo>
                  <a:lnTo>
                    <a:pt x="2649" y="3724"/>
                  </a:lnTo>
                  <a:lnTo>
                    <a:pt x="2469" y="3954"/>
                  </a:lnTo>
                  <a:lnTo>
                    <a:pt x="2278" y="4185"/>
                  </a:lnTo>
                  <a:lnTo>
                    <a:pt x="2111" y="4440"/>
                  </a:lnTo>
                  <a:lnTo>
                    <a:pt x="1932" y="4684"/>
                  </a:lnTo>
                  <a:lnTo>
                    <a:pt x="1779" y="4952"/>
                  </a:lnTo>
                  <a:lnTo>
                    <a:pt x="1612" y="5221"/>
                  </a:lnTo>
                  <a:lnTo>
                    <a:pt x="1459" y="5502"/>
                  </a:lnTo>
                  <a:lnTo>
                    <a:pt x="1318" y="5797"/>
                  </a:lnTo>
                  <a:lnTo>
                    <a:pt x="1177" y="6091"/>
                  </a:lnTo>
                  <a:lnTo>
                    <a:pt x="1049" y="6398"/>
                  </a:lnTo>
                  <a:lnTo>
                    <a:pt x="934" y="6718"/>
                  </a:lnTo>
                  <a:lnTo>
                    <a:pt x="819" y="7050"/>
                  </a:lnTo>
                  <a:lnTo>
                    <a:pt x="704" y="7383"/>
                  </a:lnTo>
                  <a:lnTo>
                    <a:pt x="601" y="7729"/>
                  </a:lnTo>
                  <a:lnTo>
                    <a:pt x="512" y="8087"/>
                  </a:lnTo>
                  <a:lnTo>
                    <a:pt x="422" y="8458"/>
                  </a:lnTo>
                  <a:lnTo>
                    <a:pt x="346" y="8842"/>
                  </a:lnTo>
                  <a:lnTo>
                    <a:pt x="269" y="9225"/>
                  </a:lnTo>
                  <a:lnTo>
                    <a:pt x="218" y="9622"/>
                  </a:lnTo>
                  <a:lnTo>
                    <a:pt x="154" y="10032"/>
                  </a:lnTo>
                  <a:lnTo>
                    <a:pt x="115" y="10454"/>
                  </a:lnTo>
                  <a:lnTo>
                    <a:pt x="64" y="10889"/>
                  </a:lnTo>
                  <a:lnTo>
                    <a:pt x="39" y="11324"/>
                  </a:lnTo>
                  <a:lnTo>
                    <a:pt x="13" y="11784"/>
                  </a:lnTo>
                  <a:lnTo>
                    <a:pt x="0" y="12245"/>
                  </a:lnTo>
                  <a:lnTo>
                    <a:pt x="0" y="12718"/>
                  </a:lnTo>
                  <a:lnTo>
                    <a:pt x="0" y="13205"/>
                  </a:lnTo>
                  <a:lnTo>
                    <a:pt x="26" y="14202"/>
                  </a:lnTo>
                  <a:lnTo>
                    <a:pt x="64" y="15226"/>
                  </a:lnTo>
                  <a:lnTo>
                    <a:pt x="103" y="16262"/>
                  </a:lnTo>
                  <a:lnTo>
                    <a:pt x="166" y="17312"/>
                  </a:lnTo>
                  <a:lnTo>
                    <a:pt x="243" y="18373"/>
                  </a:lnTo>
                  <a:lnTo>
                    <a:pt x="346" y="19435"/>
                  </a:lnTo>
                  <a:lnTo>
                    <a:pt x="461" y="20510"/>
                  </a:lnTo>
                  <a:lnTo>
                    <a:pt x="601" y="21572"/>
                  </a:lnTo>
                  <a:lnTo>
                    <a:pt x="755" y="22634"/>
                  </a:lnTo>
                  <a:lnTo>
                    <a:pt x="934" y="23696"/>
                  </a:lnTo>
                  <a:lnTo>
                    <a:pt x="1152" y="24745"/>
                  </a:lnTo>
                  <a:lnTo>
                    <a:pt x="1382" y="25781"/>
                  </a:lnTo>
                  <a:lnTo>
                    <a:pt x="1510" y="26280"/>
                  </a:lnTo>
                  <a:lnTo>
                    <a:pt x="1638" y="26792"/>
                  </a:lnTo>
                  <a:lnTo>
                    <a:pt x="1779" y="27291"/>
                  </a:lnTo>
                  <a:lnTo>
                    <a:pt x="1919" y="27777"/>
                  </a:lnTo>
                  <a:lnTo>
                    <a:pt x="2086" y="28276"/>
                  </a:lnTo>
                  <a:lnTo>
                    <a:pt x="2239" y="28750"/>
                  </a:lnTo>
                  <a:lnTo>
                    <a:pt x="2418" y="29223"/>
                  </a:lnTo>
                  <a:lnTo>
                    <a:pt x="2597" y="29696"/>
                  </a:lnTo>
                  <a:lnTo>
                    <a:pt x="2777" y="30157"/>
                  </a:lnTo>
                  <a:lnTo>
                    <a:pt x="2981" y="30605"/>
                  </a:lnTo>
                  <a:lnTo>
                    <a:pt x="3173" y="31040"/>
                  </a:lnTo>
                  <a:lnTo>
                    <a:pt x="3391" y="31475"/>
                  </a:lnTo>
                  <a:lnTo>
                    <a:pt x="3608" y="31897"/>
                  </a:lnTo>
                  <a:lnTo>
                    <a:pt x="3838" y="32319"/>
                  </a:lnTo>
                  <a:lnTo>
                    <a:pt x="4082" y="32716"/>
                  </a:lnTo>
                  <a:lnTo>
                    <a:pt x="4337" y="33113"/>
                  </a:lnTo>
                  <a:lnTo>
                    <a:pt x="4593" y="33496"/>
                  </a:lnTo>
                  <a:lnTo>
                    <a:pt x="4862" y="33855"/>
                  </a:lnTo>
                  <a:lnTo>
                    <a:pt x="5144" y="34213"/>
                  </a:lnTo>
                  <a:lnTo>
                    <a:pt x="5425" y="34558"/>
                  </a:lnTo>
                  <a:lnTo>
                    <a:pt x="5732" y="34891"/>
                  </a:lnTo>
                  <a:lnTo>
                    <a:pt x="6039" y="35211"/>
                  </a:lnTo>
                  <a:lnTo>
                    <a:pt x="6359" y="35518"/>
                  </a:lnTo>
                  <a:lnTo>
                    <a:pt x="6692" y="35799"/>
                  </a:lnTo>
                  <a:lnTo>
                    <a:pt x="7024" y="36081"/>
                  </a:lnTo>
                  <a:lnTo>
                    <a:pt x="7383" y="36337"/>
                  </a:lnTo>
                  <a:lnTo>
                    <a:pt x="7741" y="36580"/>
                  </a:lnTo>
                  <a:lnTo>
                    <a:pt x="8125" y="36810"/>
                  </a:lnTo>
                  <a:lnTo>
                    <a:pt x="8508" y="37028"/>
                  </a:lnTo>
                  <a:lnTo>
                    <a:pt x="8905" y="37219"/>
                  </a:lnTo>
                  <a:lnTo>
                    <a:pt x="9314" y="37399"/>
                  </a:lnTo>
                  <a:lnTo>
                    <a:pt x="9737" y="37552"/>
                  </a:lnTo>
                  <a:lnTo>
                    <a:pt x="10172" y="37693"/>
                  </a:lnTo>
                  <a:lnTo>
                    <a:pt x="10620" y="37821"/>
                  </a:lnTo>
                  <a:lnTo>
                    <a:pt x="11080" y="37923"/>
                  </a:lnTo>
                  <a:lnTo>
                    <a:pt x="11553" y="38013"/>
                  </a:lnTo>
                  <a:lnTo>
                    <a:pt x="12040" y="38077"/>
                  </a:lnTo>
                  <a:lnTo>
                    <a:pt x="12539" y="38115"/>
                  </a:lnTo>
                  <a:lnTo>
                    <a:pt x="13050" y="38141"/>
                  </a:lnTo>
                  <a:lnTo>
                    <a:pt x="13575" y="38141"/>
                  </a:lnTo>
                  <a:lnTo>
                    <a:pt x="14048" y="38128"/>
                  </a:lnTo>
                  <a:lnTo>
                    <a:pt x="14509" y="38077"/>
                  </a:lnTo>
                  <a:lnTo>
                    <a:pt x="14957" y="38026"/>
                  </a:lnTo>
                  <a:lnTo>
                    <a:pt x="15392" y="37949"/>
                  </a:lnTo>
                  <a:lnTo>
                    <a:pt x="15827" y="37846"/>
                  </a:lnTo>
                  <a:lnTo>
                    <a:pt x="16249" y="37731"/>
                  </a:lnTo>
                  <a:lnTo>
                    <a:pt x="16658" y="37591"/>
                  </a:lnTo>
                  <a:lnTo>
                    <a:pt x="17055" y="37437"/>
                  </a:lnTo>
                  <a:lnTo>
                    <a:pt x="17439" y="37258"/>
                  </a:lnTo>
                  <a:lnTo>
                    <a:pt x="17810" y="37066"/>
                  </a:lnTo>
                  <a:lnTo>
                    <a:pt x="18181" y="36861"/>
                  </a:lnTo>
                  <a:lnTo>
                    <a:pt x="18539" y="36644"/>
                  </a:lnTo>
                  <a:lnTo>
                    <a:pt x="18897" y="36401"/>
                  </a:lnTo>
                  <a:lnTo>
                    <a:pt x="19230" y="36145"/>
                  </a:lnTo>
                  <a:lnTo>
                    <a:pt x="19563" y="35876"/>
                  </a:lnTo>
                  <a:lnTo>
                    <a:pt x="19883" y="35582"/>
                  </a:lnTo>
                  <a:lnTo>
                    <a:pt x="20190" y="35288"/>
                  </a:lnTo>
                  <a:lnTo>
                    <a:pt x="20497" y="34968"/>
                  </a:lnTo>
                  <a:lnTo>
                    <a:pt x="20791" y="34648"/>
                  </a:lnTo>
                  <a:lnTo>
                    <a:pt x="21073" y="34302"/>
                  </a:lnTo>
                  <a:lnTo>
                    <a:pt x="21354" y="33944"/>
                  </a:lnTo>
                  <a:lnTo>
                    <a:pt x="21610" y="33586"/>
                  </a:lnTo>
                  <a:lnTo>
                    <a:pt x="21879" y="33202"/>
                  </a:lnTo>
                  <a:lnTo>
                    <a:pt x="22122" y="32818"/>
                  </a:lnTo>
                  <a:lnTo>
                    <a:pt x="22365" y="32422"/>
                  </a:lnTo>
                  <a:lnTo>
                    <a:pt x="22595" y="32012"/>
                  </a:lnTo>
                  <a:lnTo>
                    <a:pt x="22825" y="31590"/>
                  </a:lnTo>
                  <a:lnTo>
                    <a:pt x="23043" y="31155"/>
                  </a:lnTo>
                  <a:lnTo>
                    <a:pt x="23248" y="30720"/>
                  </a:lnTo>
                  <a:lnTo>
                    <a:pt x="23452" y="30272"/>
                  </a:lnTo>
                  <a:lnTo>
                    <a:pt x="23644" y="29812"/>
                  </a:lnTo>
                  <a:lnTo>
                    <a:pt x="23823" y="29338"/>
                  </a:lnTo>
                  <a:lnTo>
                    <a:pt x="24002" y="28878"/>
                  </a:lnTo>
                  <a:lnTo>
                    <a:pt x="24169" y="28391"/>
                  </a:lnTo>
                  <a:lnTo>
                    <a:pt x="24335" y="27905"/>
                  </a:lnTo>
                  <a:lnTo>
                    <a:pt x="24489" y="27406"/>
                  </a:lnTo>
                  <a:lnTo>
                    <a:pt x="24642" y="26907"/>
                  </a:lnTo>
                  <a:lnTo>
                    <a:pt x="24783" y="26408"/>
                  </a:lnTo>
                  <a:lnTo>
                    <a:pt x="24924" y="25897"/>
                  </a:lnTo>
                  <a:lnTo>
                    <a:pt x="25039" y="25385"/>
                  </a:lnTo>
                  <a:lnTo>
                    <a:pt x="25282" y="24348"/>
                  </a:lnTo>
                  <a:lnTo>
                    <a:pt x="25487" y="23286"/>
                  </a:lnTo>
                  <a:lnTo>
                    <a:pt x="25679" y="22225"/>
                  </a:lnTo>
                  <a:lnTo>
                    <a:pt x="25832" y="21163"/>
                  </a:lnTo>
                  <a:lnTo>
                    <a:pt x="25973" y="20088"/>
                  </a:lnTo>
                  <a:lnTo>
                    <a:pt x="26075" y="19013"/>
                  </a:lnTo>
                  <a:lnTo>
                    <a:pt x="26165" y="17938"/>
                  </a:lnTo>
                  <a:lnTo>
                    <a:pt x="26241" y="16877"/>
                  </a:lnTo>
                  <a:lnTo>
                    <a:pt x="26293" y="15827"/>
                  </a:lnTo>
                  <a:lnTo>
                    <a:pt x="26318" y="14791"/>
                  </a:lnTo>
                  <a:lnTo>
                    <a:pt x="26331" y="13780"/>
                  </a:lnTo>
                  <a:lnTo>
                    <a:pt x="26318" y="12782"/>
                  </a:lnTo>
                  <a:lnTo>
                    <a:pt x="26305" y="12283"/>
                  </a:lnTo>
                  <a:lnTo>
                    <a:pt x="26293" y="11810"/>
                  </a:lnTo>
                  <a:lnTo>
                    <a:pt x="26254" y="11349"/>
                  </a:lnTo>
                  <a:lnTo>
                    <a:pt x="26216" y="10902"/>
                  </a:lnTo>
                  <a:lnTo>
                    <a:pt x="26177" y="10454"/>
                  </a:lnTo>
                  <a:lnTo>
                    <a:pt x="26126" y="10019"/>
                  </a:lnTo>
                  <a:lnTo>
                    <a:pt x="26062" y="9609"/>
                  </a:lnTo>
                  <a:lnTo>
                    <a:pt x="25998" y="9200"/>
                  </a:lnTo>
                  <a:lnTo>
                    <a:pt x="25922" y="8803"/>
                  </a:lnTo>
                  <a:lnTo>
                    <a:pt x="25832" y="8419"/>
                  </a:lnTo>
                  <a:lnTo>
                    <a:pt x="25742" y="8036"/>
                  </a:lnTo>
                  <a:lnTo>
                    <a:pt x="25640" y="7677"/>
                  </a:lnTo>
                  <a:lnTo>
                    <a:pt x="25538" y="7319"/>
                  </a:lnTo>
                  <a:lnTo>
                    <a:pt x="25423" y="6974"/>
                  </a:lnTo>
                  <a:lnTo>
                    <a:pt x="25307" y="6641"/>
                  </a:lnTo>
                  <a:lnTo>
                    <a:pt x="25180" y="6321"/>
                  </a:lnTo>
                  <a:lnTo>
                    <a:pt x="25052" y="6001"/>
                  </a:lnTo>
                  <a:lnTo>
                    <a:pt x="24911" y="5707"/>
                  </a:lnTo>
                  <a:lnTo>
                    <a:pt x="24757" y="5413"/>
                  </a:lnTo>
                  <a:lnTo>
                    <a:pt x="24604" y="5119"/>
                  </a:lnTo>
                  <a:lnTo>
                    <a:pt x="24450" y="4850"/>
                  </a:lnTo>
                  <a:lnTo>
                    <a:pt x="24284" y="4581"/>
                  </a:lnTo>
                  <a:lnTo>
                    <a:pt x="24105" y="4325"/>
                  </a:lnTo>
                  <a:lnTo>
                    <a:pt x="23926" y="4082"/>
                  </a:lnTo>
                  <a:lnTo>
                    <a:pt x="23747" y="3839"/>
                  </a:lnTo>
                  <a:lnTo>
                    <a:pt x="23555" y="3609"/>
                  </a:lnTo>
                  <a:lnTo>
                    <a:pt x="23363" y="3378"/>
                  </a:lnTo>
                  <a:lnTo>
                    <a:pt x="23158" y="3174"/>
                  </a:lnTo>
                  <a:lnTo>
                    <a:pt x="22953" y="2969"/>
                  </a:lnTo>
                  <a:lnTo>
                    <a:pt x="22736" y="2764"/>
                  </a:lnTo>
                  <a:lnTo>
                    <a:pt x="22518" y="2572"/>
                  </a:lnTo>
                  <a:lnTo>
                    <a:pt x="22288" y="2393"/>
                  </a:lnTo>
                  <a:lnTo>
                    <a:pt x="22070" y="2227"/>
                  </a:lnTo>
                  <a:lnTo>
                    <a:pt x="21827" y="2061"/>
                  </a:lnTo>
                  <a:lnTo>
                    <a:pt x="21597" y="1894"/>
                  </a:lnTo>
                  <a:lnTo>
                    <a:pt x="21354" y="1754"/>
                  </a:lnTo>
                  <a:lnTo>
                    <a:pt x="21098" y="1600"/>
                  </a:lnTo>
                  <a:lnTo>
                    <a:pt x="20842" y="1472"/>
                  </a:lnTo>
                  <a:lnTo>
                    <a:pt x="20586" y="1344"/>
                  </a:lnTo>
                  <a:lnTo>
                    <a:pt x="20330" y="1216"/>
                  </a:lnTo>
                  <a:lnTo>
                    <a:pt x="20062" y="1101"/>
                  </a:lnTo>
                  <a:lnTo>
                    <a:pt x="19793" y="986"/>
                  </a:lnTo>
                  <a:lnTo>
                    <a:pt x="19230" y="794"/>
                  </a:lnTo>
                  <a:lnTo>
                    <a:pt x="18667" y="615"/>
                  </a:lnTo>
                  <a:lnTo>
                    <a:pt x="18079" y="474"/>
                  </a:lnTo>
                  <a:lnTo>
                    <a:pt x="17477" y="346"/>
                  </a:lnTo>
                  <a:lnTo>
                    <a:pt x="16863" y="231"/>
                  </a:lnTo>
                  <a:lnTo>
                    <a:pt x="16236" y="154"/>
                  </a:lnTo>
                  <a:lnTo>
                    <a:pt x="15597" y="90"/>
                  </a:lnTo>
                  <a:lnTo>
                    <a:pt x="14957" y="39"/>
                  </a:lnTo>
                  <a:lnTo>
                    <a:pt x="14291" y="14"/>
                  </a:lnTo>
                  <a:lnTo>
                    <a:pt x="13626" y="1"/>
                  </a:lnTo>
                  <a:close/>
                </a:path>
              </a:pathLst>
            </a:custGeom>
            <a:solidFill>
              <a:srgbClr val="FFB6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Google Shape;136;p16"/>
            <p:cNvSpPr/>
            <p:nvPr/>
          </p:nvSpPr>
          <p:spPr>
            <a:xfrm>
              <a:off x="1420450" y="2005700"/>
              <a:ext cx="43200" cy="64625"/>
            </a:xfrm>
            <a:custGeom>
              <a:avLst/>
              <a:gdLst/>
              <a:ahLst/>
              <a:cxnLst/>
              <a:rect l="l" t="t" r="r" b="b"/>
              <a:pathLst>
                <a:path w="1728" h="2585" extrusionOk="0">
                  <a:moveTo>
                    <a:pt x="858" y="0"/>
                  </a:moveTo>
                  <a:lnTo>
                    <a:pt x="768" y="13"/>
                  </a:lnTo>
                  <a:lnTo>
                    <a:pt x="691" y="26"/>
                  </a:lnTo>
                  <a:lnTo>
                    <a:pt x="602" y="64"/>
                  </a:lnTo>
                  <a:lnTo>
                    <a:pt x="525" y="102"/>
                  </a:lnTo>
                  <a:lnTo>
                    <a:pt x="448" y="154"/>
                  </a:lnTo>
                  <a:lnTo>
                    <a:pt x="384" y="218"/>
                  </a:lnTo>
                  <a:lnTo>
                    <a:pt x="320" y="294"/>
                  </a:lnTo>
                  <a:lnTo>
                    <a:pt x="256" y="384"/>
                  </a:lnTo>
                  <a:lnTo>
                    <a:pt x="192" y="473"/>
                  </a:lnTo>
                  <a:lnTo>
                    <a:pt x="154" y="576"/>
                  </a:lnTo>
                  <a:lnTo>
                    <a:pt x="103" y="678"/>
                  </a:lnTo>
                  <a:lnTo>
                    <a:pt x="64" y="793"/>
                  </a:lnTo>
                  <a:lnTo>
                    <a:pt x="39" y="908"/>
                  </a:lnTo>
                  <a:lnTo>
                    <a:pt x="26" y="1036"/>
                  </a:lnTo>
                  <a:lnTo>
                    <a:pt x="13" y="1164"/>
                  </a:lnTo>
                  <a:lnTo>
                    <a:pt x="0" y="1292"/>
                  </a:lnTo>
                  <a:lnTo>
                    <a:pt x="13" y="1433"/>
                  </a:lnTo>
                  <a:lnTo>
                    <a:pt x="26" y="1561"/>
                  </a:lnTo>
                  <a:lnTo>
                    <a:pt x="39" y="1676"/>
                  </a:lnTo>
                  <a:lnTo>
                    <a:pt x="77" y="1804"/>
                  </a:lnTo>
                  <a:lnTo>
                    <a:pt x="103" y="1906"/>
                  </a:lnTo>
                  <a:lnTo>
                    <a:pt x="154" y="2022"/>
                  </a:lnTo>
                  <a:lnTo>
                    <a:pt x="205" y="2111"/>
                  </a:lnTo>
                  <a:lnTo>
                    <a:pt x="256" y="2213"/>
                  </a:lnTo>
                  <a:lnTo>
                    <a:pt x="320" y="2290"/>
                  </a:lnTo>
                  <a:lnTo>
                    <a:pt x="384" y="2367"/>
                  </a:lnTo>
                  <a:lnTo>
                    <a:pt x="461" y="2431"/>
                  </a:lnTo>
                  <a:lnTo>
                    <a:pt x="525" y="2482"/>
                  </a:lnTo>
                  <a:lnTo>
                    <a:pt x="615" y="2533"/>
                  </a:lnTo>
                  <a:lnTo>
                    <a:pt x="691" y="2559"/>
                  </a:lnTo>
                  <a:lnTo>
                    <a:pt x="781" y="2584"/>
                  </a:lnTo>
                  <a:lnTo>
                    <a:pt x="960" y="2584"/>
                  </a:lnTo>
                  <a:lnTo>
                    <a:pt x="1037" y="2559"/>
                  </a:lnTo>
                  <a:lnTo>
                    <a:pt x="1126" y="2533"/>
                  </a:lnTo>
                  <a:lnTo>
                    <a:pt x="1203" y="2482"/>
                  </a:lnTo>
                  <a:lnTo>
                    <a:pt x="1280" y="2431"/>
                  </a:lnTo>
                  <a:lnTo>
                    <a:pt x="1344" y="2367"/>
                  </a:lnTo>
                  <a:lnTo>
                    <a:pt x="1408" y="2290"/>
                  </a:lnTo>
                  <a:lnTo>
                    <a:pt x="1472" y="2201"/>
                  </a:lnTo>
                  <a:lnTo>
                    <a:pt x="1536" y="2111"/>
                  </a:lnTo>
                  <a:lnTo>
                    <a:pt x="1574" y="2022"/>
                  </a:lnTo>
                  <a:lnTo>
                    <a:pt x="1625" y="1906"/>
                  </a:lnTo>
                  <a:lnTo>
                    <a:pt x="1664" y="1791"/>
                  </a:lnTo>
                  <a:lnTo>
                    <a:pt x="1689" y="1676"/>
                  </a:lnTo>
                  <a:lnTo>
                    <a:pt x="1702" y="1548"/>
                  </a:lnTo>
                  <a:lnTo>
                    <a:pt x="1715" y="1420"/>
                  </a:lnTo>
                  <a:lnTo>
                    <a:pt x="1728" y="1292"/>
                  </a:lnTo>
                  <a:lnTo>
                    <a:pt x="1715" y="1164"/>
                  </a:lnTo>
                  <a:lnTo>
                    <a:pt x="1702" y="1036"/>
                  </a:lnTo>
                  <a:lnTo>
                    <a:pt x="1689" y="908"/>
                  </a:lnTo>
                  <a:lnTo>
                    <a:pt x="1651" y="793"/>
                  </a:lnTo>
                  <a:lnTo>
                    <a:pt x="1625" y="678"/>
                  </a:lnTo>
                  <a:lnTo>
                    <a:pt x="1574" y="576"/>
                  </a:lnTo>
                  <a:lnTo>
                    <a:pt x="1523" y="473"/>
                  </a:lnTo>
                  <a:lnTo>
                    <a:pt x="1472" y="384"/>
                  </a:lnTo>
                  <a:lnTo>
                    <a:pt x="1408" y="294"/>
                  </a:lnTo>
                  <a:lnTo>
                    <a:pt x="1344" y="218"/>
                  </a:lnTo>
                  <a:lnTo>
                    <a:pt x="1267" y="154"/>
                  </a:lnTo>
                  <a:lnTo>
                    <a:pt x="1203" y="102"/>
                  </a:lnTo>
                  <a:lnTo>
                    <a:pt x="1114" y="64"/>
                  </a:lnTo>
                  <a:lnTo>
                    <a:pt x="1037" y="26"/>
                  </a:lnTo>
                  <a:lnTo>
                    <a:pt x="947" y="13"/>
                  </a:lnTo>
                  <a:lnTo>
                    <a:pt x="8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Google Shape;137;p16"/>
            <p:cNvSpPr/>
            <p:nvPr/>
          </p:nvSpPr>
          <p:spPr>
            <a:xfrm>
              <a:off x="1678900" y="2007925"/>
              <a:ext cx="42875" cy="64625"/>
            </a:xfrm>
            <a:custGeom>
              <a:avLst/>
              <a:gdLst/>
              <a:ahLst/>
              <a:cxnLst/>
              <a:rect l="l" t="t" r="r" b="b"/>
              <a:pathLst>
                <a:path w="1715" h="2585" extrusionOk="0">
                  <a:moveTo>
                    <a:pt x="768" y="0"/>
                  </a:moveTo>
                  <a:lnTo>
                    <a:pt x="678" y="26"/>
                  </a:lnTo>
                  <a:lnTo>
                    <a:pt x="602" y="51"/>
                  </a:lnTo>
                  <a:lnTo>
                    <a:pt x="525" y="103"/>
                  </a:lnTo>
                  <a:lnTo>
                    <a:pt x="448" y="154"/>
                  </a:lnTo>
                  <a:lnTo>
                    <a:pt x="371" y="218"/>
                  </a:lnTo>
                  <a:lnTo>
                    <a:pt x="307" y="294"/>
                  </a:lnTo>
                  <a:lnTo>
                    <a:pt x="243" y="384"/>
                  </a:lnTo>
                  <a:lnTo>
                    <a:pt x="192" y="474"/>
                  </a:lnTo>
                  <a:lnTo>
                    <a:pt x="141" y="576"/>
                  </a:lnTo>
                  <a:lnTo>
                    <a:pt x="103" y="678"/>
                  </a:lnTo>
                  <a:lnTo>
                    <a:pt x="64" y="793"/>
                  </a:lnTo>
                  <a:lnTo>
                    <a:pt x="39" y="909"/>
                  </a:lnTo>
                  <a:lnTo>
                    <a:pt x="13" y="1037"/>
                  </a:lnTo>
                  <a:lnTo>
                    <a:pt x="0" y="1165"/>
                  </a:lnTo>
                  <a:lnTo>
                    <a:pt x="0" y="1292"/>
                  </a:lnTo>
                  <a:lnTo>
                    <a:pt x="0" y="1420"/>
                  </a:lnTo>
                  <a:lnTo>
                    <a:pt x="13" y="1548"/>
                  </a:lnTo>
                  <a:lnTo>
                    <a:pt x="39" y="1676"/>
                  </a:lnTo>
                  <a:lnTo>
                    <a:pt x="64" y="1791"/>
                  </a:lnTo>
                  <a:lnTo>
                    <a:pt x="103" y="1907"/>
                  </a:lnTo>
                  <a:lnTo>
                    <a:pt x="141" y="2009"/>
                  </a:lnTo>
                  <a:lnTo>
                    <a:pt x="192" y="2111"/>
                  </a:lnTo>
                  <a:lnTo>
                    <a:pt x="256" y="2201"/>
                  </a:lnTo>
                  <a:lnTo>
                    <a:pt x="307" y="2290"/>
                  </a:lnTo>
                  <a:lnTo>
                    <a:pt x="384" y="2367"/>
                  </a:lnTo>
                  <a:lnTo>
                    <a:pt x="448" y="2431"/>
                  </a:lnTo>
                  <a:lnTo>
                    <a:pt x="525" y="2482"/>
                  </a:lnTo>
                  <a:lnTo>
                    <a:pt x="602" y="2521"/>
                  </a:lnTo>
                  <a:lnTo>
                    <a:pt x="691" y="2559"/>
                  </a:lnTo>
                  <a:lnTo>
                    <a:pt x="768" y="2572"/>
                  </a:lnTo>
                  <a:lnTo>
                    <a:pt x="858" y="2585"/>
                  </a:lnTo>
                  <a:lnTo>
                    <a:pt x="947" y="2572"/>
                  </a:lnTo>
                  <a:lnTo>
                    <a:pt x="1037" y="2559"/>
                  </a:lnTo>
                  <a:lnTo>
                    <a:pt x="1113" y="2521"/>
                  </a:lnTo>
                  <a:lnTo>
                    <a:pt x="1190" y="2482"/>
                  </a:lnTo>
                  <a:lnTo>
                    <a:pt x="1267" y="2431"/>
                  </a:lnTo>
                  <a:lnTo>
                    <a:pt x="1344" y="2367"/>
                  </a:lnTo>
                  <a:lnTo>
                    <a:pt x="1408" y="2290"/>
                  </a:lnTo>
                  <a:lnTo>
                    <a:pt x="1472" y="2201"/>
                  </a:lnTo>
                  <a:lnTo>
                    <a:pt x="1523" y="2111"/>
                  </a:lnTo>
                  <a:lnTo>
                    <a:pt x="1574" y="2009"/>
                  </a:lnTo>
                  <a:lnTo>
                    <a:pt x="1612" y="1907"/>
                  </a:lnTo>
                  <a:lnTo>
                    <a:pt x="1651" y="1791"/>
                  </a:lnTo>
                  <a:lnTo>
                    <a:pt x="1676" y="1676"/>
                  </a:lnTo>
                  <a:lnTo>
                    <a:pt x="1702" y="1548"/>
                  </a:lnTo>
                  <a:lnTo>
                    <a:pt x="1715" y="1420"/>
                  </a:lnTo>
                  <a:lnTo>
                    <a:pt x="1715" y="1292"/>
                  </a:lnTo>
                  <a:lnTo>
                    <a:pt x="1715" y="1152"/>
                  </a:lnTo>
                  <a:lnTo>
                    <a:pt x="1702" y="1024"/>
                  </a:lnTo>
                  <a:lnTo>
                    <a:pt x="1676" y="909"/>
                  </a:lnTo>
                  <a:lnTo>
                    <a:pt x="1651" y="781"/>
                  </a:lnTo>
                  <a:lnTo>
                    <a:pt x="1612" y="678"/>
                  </a:lnTo>
                  <a:lnTo>
                    <a:pt x="1574" y="563"/>
                  </a:lnTo>
                  <a:lnTo>
                    <a:pt x="1523" y="474"/>
                  </a:lnTo>
                  <a:lnTo>
                    <a:pt x="1472" y="371"/>
                  </a:lnTo>
                  <a:lnTo>
                    <a:pt x="1408" y="294"/>
                  </a:lnTo>
                  <a:lnTo>
                    <a:pt x="1344" y="218"/>
                  </a:lnTo>
                  <a:lnTo>
                    <a:pt x="1267" y="154"/>
                  </a:lnTo>
                  <a:lnTo>
                    <a:pt x="1190" y="103"/>
                  </a:lnTo>
                  <a:lnTo>
                    <a:pt x="1113" y="51"/>
                  </a:lnTo>
                  <a:lnTo>
                    <a:pt x="1037" y="26"/>
                  </a:lnTo>
                  <a:lnTo>
                    <a:pt x="94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Google Shape;138;p16"/>
            <p:cNvSpPr/>
            <p:nvPr/>
          </p:nvSpPr>
          <p:spPr>
            <a:xfrm>
              <a:off x="1371200" y="1908125"/>
              <a:ext cx="130525" cy="30400"/>
            </a:xfrm>
            <a:custGeom>
              <a:avLst/>
              <a:gdLst/>
              <a:ahLst/>
              <a:cxnLst/>
              <a:rect l="l" t="t" r="r" b="b"/>
              <a:pathLst>
                <a:path w="5221" h="1216" extrusionOk="0">
                  <a:moveTo>
                    <a:pt x="2444" y="0"/>
                  </a:moveTo>
                  <a:lnTo>
                    <a:pt x="2265" y="26"/>
                  </a:lnTo>
                  <a:lnTo>
                    <a:pt x="2073" y="39"/>
                  </a:lnTo>
                  <a:lnTo>
                    <a:pt x="1894" y="77"/>
                  </a:lnTo>
                  <a:lnTo>
                    <a:pt x="1715" y="116"/>
                  </a:lnTo>
                  <a:lnTo>
                    <a:pt x="1548" y="167"/>
                  </a:lnTo>
                  <a:lnTo>
                    <a:pt x="1369" y="231"/>
                  </a:lnTo>
                  <a:lnTo>
                    <a:pt x="1203" y="307"/>
                  </a:lnTo>
                  <a:lnTo>
                    <a:pt x="1036" y="384"/>
                  </a:lnTo>
                  <a:lnTo>
                    <a:pt x="870" y="474"/>
                  </a:lnTo>
                  <a:lnTo>
                    <a:pt x="717" y="576"/>
                  </a:lnTo>
                  <a:lnTo>
                    <a:pt x="563" y="678"/>
                  </a:lnTo>
                  <a:lnTo>
                    <a:pt x="410" y="806"/>
                  </a:lnTo>
                  <a:lnTo>
                    <a:pt x="269" y="934"/>
                  </a:lnTo>
                  <a:lnTo>
                    <a:pt x="128" y="1062"/>
                  </a:lnTo>
                  <a:lnTo>
                    <a:pt x="0" y="1216"/>
                  </a:lnTo>
                  <a:lnTo>
                    <a:pt x="5220" y="1203"/>
                  </a:lnTo>
                  <a:lnTo>
                    <a:pt x="5092" y="1062"/>
                  </a:lnTo>
                  <a:lnTo>
                    <a:pt x="4964" y="922"/>
                  </a:lnTo>
                  <a:lnTo>
                    <a:pt x="4824" y="794"/>
                  </a:lnTo>
                  <a:lnTo>
                    <a:pt x="4683" y="678"/>
                  </a:lnTo>
                  <a:lnTo>
                    <a:pt x="4529" y="576"/>
                  </a:lnTo>
                  <a:lnTo>
                    <a:pt x="4363" y="474"/>
                  </a:lnTo>
                  <a:lnTo>
                    <a:pt x="4209" y="384"/>
                  </a:lnTo>
                  <a:lnTo>
                    <a:pt x="4043" y="307"/>
                  </a:lnTo>
                  <a:lnTo>
                    <a:pt x="3877" y="231"/>
                  </a:lnTo>
                  <a:lnTo>
                    <a:pt x="3698" y="167"/>
                  </a:lnTo>
                  <a:lnTo>
                    <a:pt x="3531" y="116"/>
                  </a:lnTo>
                  <a:lnTo>
                    <a:pt x="3352" y="77"/>
                  </a:lnTo>
                  <a:lnTo>
                    <a:pt x="3173" y="39"/>
                  </a:lnTo>
                  <a:lnTo>
                    <a:pt x="2981" y="26"/>
                  </a:lnTo>
                  <a:lnTo>
                    <a:pt x="280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Google Shape;139;p16"/>
            <p:cNvSpPr/>
            <p:nvPr/>
          </p:nvSpPr>
          <p:spPr>
            <a:xfrm>
              <a:off x="1640200" y="1907800"/>
              <a:ext cx="130850" cy="30100"/>
            </a:xfrm>
            <a:custGeom>
              <a:avLst/>
              <a:gdLst/>
              <a:ahLst/>
              <a:cxnLst/>
              <a:rect l="l" t="t" r="r" b="b"/>
              <a:pathLst>
                <a:path w="5234" h="1204" extrusionOk="0">
                  <a:moveTo>
                    <a:pt x="2444" y="1"/>
                  </a:moveTo>
                  <a:lnTo>
                    <a:pt x="2265" y="13"/>
                  </a:lnTo>
                  <a:lnTo>
                    <a:pt x="2086" y="39"/>
                  </a:lnTo>
                  <a:lnTo>
                    <a:pt x="1907" y="77"/>
                  </a:lnTo>
                  <a:lnTo>
                    <a:pt x="1727" y="116"/>
                  </a:lnTo>
                  <a:lnTo>
                    <a:pt x="1548" y="167"/>
                  </a:lnTo>
                  <a:lnTo>
                    <a:pt x="1369" y="231"/>
                  </a:lnTo>
                  <a:lnTo>
                    <a:pt x="1203" y="295"/>
                  </a:lnTo>
                  <a:lnTo>
                    <a:pt x="1037" y="384"/>
                  </a:lnTo>
                  <a:lnTo>
                    <a:pt x="870" y="474"/>
                  </a:lnTo>
                  <a:lnTo>
                    <a:pt x="717" y="576"/>
                  </a:lnTo>
                  <a:lnTo>
                    <a:pt x="563" y="679"/>
                  </a:lnTo>
                  <a:lnTo>
                    <a:pt x="410" y="794"/>
                  </a:lnTo>
                  <a:lnTo>
                    <a:pt x="269" y="922"/>
                  </a:lnTo>
                  <a:lnTo>
                    <a:pt x="128" y="1063"/>
                  </a:lnTo>
                  <a:lnTo>
                    <a:pt x="0" y="1203"/>
                  </a:lnTo>
                  <a:lnTo>
                    <a:pt x="5233" y="1203"/>
                  </a:lnTo>
                  <a:lnTo>
                    <a:pt x="5105" y="1050"/>
                  </a:lnTo>
                  <a:lnTo>
                    <a:pt x="4964" y="922"/>
                  </a:lnTo>
                  <a:lnTo>
                    <a:pt x="4824" y="794"/>
                  </a:lnTo>
                  <a:lnTo>
                    <a:pt x="4683" y="679"/>
                  </a:lnTo>
                  <a:lnTo>
                    <a:pt x="4529" y="564"/>
                  </a:lnTo>
                  <a:lnTo>
                    <a:pt x="4376" y="474"/>
                  </a:lnTo>
                  <a:lnTo>
                    <a:pt x="4210" y="384"/>
                  </a:lnTo>
                  <a:lnTo>
                    <a:pt x="4043" y="295"/>
                  </a:lnTo>
                  <a:lnTo>
                    <a:pt x="3877" y="231"/>
                  </a:lnTo>
                  <a:lnTo>
                    <a:pt x="3698" y="167"/>
                  </a:lnTo>
                  <a:lnTo>
                    <a:pt x="3531" y="116"/>
                  </a:lnTo>
                  <a:lnTo>
                    <a:pt x="3352" y="77"/>
                  </a:lnTo>
                  <a:lnTo>
                    <a:pt x="3173" y="39"/>
                  </a:lnTo>
                  <a:lnTo>
                    <a:pt x="2994" y="13"/>
                  </a:lnTo>
                  <a:lnTo>
                    <a:pt x="281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Google Shape;140;p16"/>
            <p:cNvSpPr/>
            <p:nvPr/>
          </p:nvSpPr>
          <p:spPr>
            <a:xfrm>
              <a:off x="1524075" y="1989375"/>
              <a:ext cx="59525" cy="189050"/>
            </a:xfrm>
            <a:custGeom>
              <a:avLst/>
              <a:gdLst/>
              <a:ahLst/>
              <a:cxnLst/>
              <a:rect l="l" t="t" r="r" b="b"/>
              <a:pathLst>
                <a:path w="2381" h="7562" extrusionOk="0">
                  <a:moveTo>
                    <a:pt x="1626" y="1"/>
                  </a:moveTo>
                  <a:lnTo>
                    <a:pt x="1677" y="3826"/>
                  </a:lnTo>
                  <a:lnTo>
                    <a:pt x="1447" y="3903"/>
                  </a:lnTo>
                  <a:lnTo>
                    <a:pt x="1229" y="3980"/>
                  </a:lnTo>
                  <a:lnTo>
                    <a:pt x="1024" y="4069"/>
                  </a:lnTo>
                  <a:lnTo>
                    <a:pt x="845" y="4184"/>
                  </a:lnTo>
                  <a:lnTo>
                    <a:pt x="692" y="4299"/>
                  </a:lnTo>
                  <a:lnTo>
                    <a:pt x="538" y="4427"/>
                  </a:lnTo>
                  <a:lnTo>
                    <a:pt x="423" y="4568"/>
                  </a:lnTo>
                  <a:lnTo>
                    <a:pt x="308" y="4709"/>
                  </a:lnTo>
                  <a:lnTo>
                    <a:pt x="218" y="4850"/>
                  </a:lnTo>
                  <a:lnTo>
                    <a:pt x="142" y="5003"/>
                  </a:lnTo>
                  <a:lnTo>
                    <a:pt x="78" y="5169"/>
                  </a:lnTo>
                  <a:lnTo>
                    <a:pt x="39" y="5323"/>
                  </a:lnTo>
                  <a:lnTo>
                    <a:pt x="14" y="5489"/>
                  </a:lnTo>
                  <a:lnTo>
                    <a:pt x="1" y="5643"/>
                  </a:lnTo>
                  <a:lnTo>
                    <a:pt x="1" y="5809"/>
                  </a:lnTo>
                  <a:lnTo>
                    <a:pt x="14" y="5963"/>
                  </a:lnTo>
                  <a:lnTo>
                    <a:pt x="39" y="6116"/>
                  </a:lnTo>
                  <a:lnTo>
                    <a:pt x="90" y="6270"/>
                  </a:lnTo>
                  <a:lnTo>
                    <a:pt x="142" y="6410"/>
                  </a:lnTo>
                  <a:lnTo>
                    <a:pt x="218" y="6564"/>
                  </a:lnTo>
                  <a:lnTo>
                    <a:pt x="295" y="6705"/>
                  </a:lnTo>
                  <a:lnTo>
                    <a:pt x="397" y="6833"/>
                  </a:lnTo>
                  <a:lnTo>
                    <a:pt x="500" y="6961"/>
                  </a:lnTo>
                  <a:lnTo>
                    <a:pt x="628" y="7076"/>
                  </a:lnTo>
                  <a:lnTo>
                    <a:pt x="756" y="7178"/>
                  </a:lnTo>
                  <a:lnTo>
                    <a:pt x="909" y="7268"/>
                  </a:lnTo>
                  <a:lnTo>
                    <a:pt x="1063" y="7357"/>
                  </a:lnTo>
                  <a:lnTo>
                    <a:pt x="1229" y="7421"/>
                  </a:lnTo>
                  <a:lnTo>
                    <a:pt x="1408" y="7485"/>
                  </a:lnTo>
                  <a:lnTo>
                    <a:pt x="1613" y="7524"/>
                  </a:lnTo>
                  <a:lnTo>
                    <a:pt x="1805" y="7549"/>
                  </a:lnTo>
                  <a:lnTo>
                    <a:pt x="2022" y="7562"/>
                  </a:lnTo>
                  <a:lnTo>
                    <a:pt x="2201" y="7549"/>
                  </a:lnTo>
                  <a:lnTo>
                    <a:pt x="2381" y="7536"/>
                  </a:lnTo>
                  <a:lnTo>
                    <a:pt x="2304" y="6986"/>
                  </a:lnTo>
                  <a:lnTo>
                    <a:pt x="2112" y="6999"/>
                  </a:lnTo>
                  <a:lnTo>
                    <a:pt x="1933" y="6999"/>
                  </a:lnTo>
                  <a:lnTo>
                    <a:pt x="1754" y="6986"/>
                  </a:lnTo>
                  <a:lnTo>
                    <a:pt x="1600" y="6961"/>
                  </a:lnTo>
                  <a:lnTo>
                    <a:pt x="1447" y="6909"/>
                  </a:lnTo>
                  <a:lnTo>
                    <a:pt x="1306" y="6858"/>
                  </a:lnTo>
                  <a:lnTo>
                    <a:pt x="1178" y="6794"/>
                  </a:lnTo>
                  <a:lnTo>
                    <a:pt x="1063" y="6718"/>
                  </a:lnTo>
                  <a:lnTo>
                    <a:pt x="960" y="6628"/>
                  </a:lnTo>
                  <a:lnTo>
                    <a:pt x="871" y="6538"/>
                  </a:lnTo>
                  <a:lnTo>
                    <a:pt x="794" y="6436"/>
                  </a:lnTo>
                  <a:lnTo>
                    <a:pt x="717" y="6334"/>
                  </a:lnTo>
                  <a:lnTo>
                    <a:pt x="666" y="6231"/>
                  </a:lnTo>
                  <a:lnTo>
                    <a:pt x="615" y="6116"/>
                  </a:lnTo>
                  <a:lnTo>
                    <a:pt x="589" y="6001"/>
                  </a:lnTo>
                  <a:lnTo>
                    <a:pt x="564" y="5873"/>
                  </a:lnTo>
                  <a:lnTo>
                    <a:pt x="551" y="5758"/>
                  </a:lnTo>
                  <a:lnTo>
                    <a:pt x="551" y="5643"/>
                  </a:lnTo>
                  <a:lnTo>
                    <a:pt x="564" y="5515"/>
                  </a:lnTo>
                  <a:lnTo>
                    <a:pt x="589" y="5400"/>
                  </a:lnTo>
                  <a:lnTo>
                    <a:pt x="628" y="5272"/>
                  </a:lnTo>
                  <a:lnTo>
                    <a:pt x="679" y="5157"/>
                  </a:lnTo>
                  <a:lnTo>
                    <a:pt x="743" y="5041"/>
                  </a:lnTo>
                  <a:lnTo>
                    <a:pt x="820" y="4939"/>
                  </a:lnTo>
                  <a:lnTo>
                    <a:pt x="922" y="4837"/>
                  </a:lnTo>
                  <a:lnTo>
                    <a:pt x="1024" y="4734"/>
                  </a:lnTo>
                  <a:lnTo>
                    <a:pt x="1152" y="4645"/>
                  </a:lnTo>
                  <a:lnTo>
                    <a:pt x="1293" y="4568"/>
                  </a:lnTo>
                  <a:lnTo>
                    <a:pt x="1447" y="4491"/>
                  </a:lnTo>
                  <a:lnTo>
                    <a:pt x="1613" y="4427"/>
                  </a:lnTo>
                  <a:lnTo>
                    <a:pt x="1805" y="4376"/>
                  </a:lnTo>
                  <a:lnTo>
                    <a:pt x="1997" y="4325"/>
                  </a:lnTo>
                  <a:lnTo>
                    <a:pt x="2240" y="4287"/>
                  </a:lnTo>
                  <a:lnTo>
                    <a:pt x="217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Google Shape;141;p16"/>
            <p:cNvSpPr/>
            <p:nvPr/>
          </p:nvSpPr>
          <p:spPr>
            <a:xfrm>
              <a:off x="1228225" y="1945225"/>
              <a:ext cx="127625" cy="175000"/>
            </a:xfrm>
            <a:custGeom>
              <a:avLst/>
              <a:gdLst/>
              <a:ahLst/>
              <a:cxnLst/>
              <a:rect l="l" t="t" r="r" b="b"/>
              <a:pathLst>
                <a:path w="5105" h="7000" extrusionOk="0">
                  <a:moveTo>
                    <a:pt x="461" y="1"/>
                  </a:moveTo>
                  <a:lnTo>
                    <a:pt x="0" y="320"/>
                  </a:lnTo>
                  <a:lnTo>
                    <a:pt x="4657" y="6999"/>
                  </a:lnTo>
                  <a:lnTo>
                    <a:pt x="5105" y="6679"/>
                  </a:lnTo>
                  <a:lnTo>
                    <a:pt x="461" y="1"/>
                  </a:lnTo>
                  <a:close/>
                </a:path>
              </a:pathLst>
            </a:custGeom>
            <a:solidFill>
              <a:srgbClr val="02DA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Google Shape;142;p16"/>
            <p:cNvSpPr/>
            <p:nvPr/>
          </p:nvSpPr>
          <p:spPr>
            <a:xfrm>
              <a:off x="1792125" y="1941700"/>
              <a:ext cx="125100" cy="171475"/>
            </a:xfrm>
            <a:custGeom>
              <a:avLst/>
              <a:gdLst/>
              <a:ahLst/>
              <a:cxnLst/>
              <a:rect l="l" t="t" r="r" b="b"/>
              <a:pathLst>
                <a:path w="5004" h="6859" extrusionOk="0">
                  <a:moveTo>
                    <a:pt x="4555" y="1"/>
                  </a:moveTo>
                  <a:lnTo>
                    <a:pt x="1" y="6539"/>
                  </a:lnTo>
                  <a:lnTo>
                    <a:pt x="448" y="6859"/>
                  </a:lnTo>
                  <a:lnTo>
                    <a:pt x="5003" y="321"/>
                  </a:lnTo>
                  <a:lnTo>
                    <a:pt x="4555" y="1"/>
                  </a:lnTo>
                  <a:close/>
                </a:path>
              </a:pathLst>
            </a:custGeom>
            <a:solidFill>
              <a:srgbClr val="02DA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Google Shape;143;p16"/>
            <p:cNvSpPr/>
            <p:nvPr/>
          </p:nvSpPr>
          <p:spPr>
            <a:xfrm>
              <a:off x="1298250" y="2036075"/>
              <a:ext cx="549225" cy="415200"/>
            </a:xfrm>
            <a:custGeom>
              <a:avLst/>
              <a:gdLst/>
              <a:ahLst/>
              <a:cxnLst/>
              <a:rect l="l" t="t" r="r" b="b"/>
              <a:pathLst>
                <a:path w="21969" h="16608" extrusionOk="0">
                  <a:moveTo>
                    <a:pt x="21828" y="0"/>
                  </a:moveTo>
                  <a:lnTo>
                    <a:pt x="21700" y="64"/>
                  </a:lnTo>
                  <a:lnTo>
                    <a:pt x="21329" y="243"/>
                  </a:lnTo>
                  <a:lnTo>
                    <a:pt x="20741" y="512"/>
                  </a:lnTo>
                  <a:lnTo>
                    <a:pt x="20357" y="678"/>
                  </a:lnTo>
                  <a:lnTo>
                    <a:pt x="19935" y="845"/>
                  </a:lnTo>
                  <a:lnTo>
                    <a:pt x="19448" y="1024"/>
                  </a:lnTo>
                  <a:lnTo>
                    <a:pt x="18924" y="1216"/>
                  </a:lnTo>
                  <a:lnTo>
                    <a:pt x="18361" y="1407"/>
                  </a:lnTo>
                  <a:lnTo>
                    <a:pt x="17760" y="1599"/>
                  </a:lnTo>
                  <a:lnTo>
                    <a:pt x="17107" y="1779"/>
                  </a:lnTo>
                  <a:lnTo>
                    <a:pt x="16416" y="1958"/>
                  </a:lnTo>
                  <a:lnTo>
                    <a:pt x="15700" y="2124"/>
                  </a:lnTo>
                  <a:lnTo>
                    <a:pt x="14945" y="2290"/>
                  </a:lnTo>
                  <a:lnTo>
                    <a:pt x="14152" y="2418"/>
                  </a:lnTo>
                  <a:lnTo>
                    <a:pt x="13333" y="2546"/>
                  </a:lnTo>
                  <a:lnTo>
                    <a:pt x="12488" y="2636"/>
                  </a:lnTo>
                  <a:lnTo>
                    <a:pt x="11631" y="2713"/>
                  </a:lnTo>
                  <a:lnTo>
                    <a:pt x="11183" y="2738"/>
                  </a:lnTo>
                  <a:lnTo>
                    <a:pt x="10735" y="2751"/>
                  </a:lnTo>
                  <a:lnTo>
                    <a:pt x="10275" y="2764"/>
                  </a:lnTo>
                  <a:lnTo>
                    <a:pt x="9827" y="2764"/>
                  </a:lnTo>
                  <a:lnTo>
                    <a:pt x="9354" y="2751"/>
                  </a:lnTo>
                  <a:lnTo>
                    <a:pt x="8893" y="2738"/>
                  </a:lnTo>
                  <a:lnTo>
                    <a:pt x="8420" y="2713"/>
                  </a:lnTo>
                  <a:lnTo>
                    <a:pt x="7946" y="2674"/>
                  </a:lnTo>
                  <a:lnTo>
                    <a:pt x="7460" y="2623"/>
                  </a:lnTo>
                  <a:lnTo>
                    <a:pt x="6974" y="2559"/>
                  </a:lnTo>
                  <a:lnTo>
                    <a:pt x="6488" y="2495"/>
                  </a:lnTo>
                  <a:lnTo>
                    <a:pt x="6002" y="2405"/>
                  </a:lnTo>
                  <a:lnTo>
                    <a:pt x="5503" y="2316"/>
                  </a:lnTo>
                  <a:lnTo>
                    <a:pt x="5016" y="2214"/>
                  </a:lnTo>
                  <a:lnTo>
                    <a:pt x="4517" y="2086"/>
                  </a:lnTo>
                  <a:lnTo>
                    <a:pt x="4018" y="1958"/>
                  </a:lnTo>
                  <a:lnTo>
                    <a:pt x="3519" y="1804"/>
                  </a:lnTo>
                  <a:lnTo>
                    <a:pt x="3020" y="1651"/>
                  </a:lnTo>
                  <a:lnTo>
                    <a:pt x="2509" y="1471"/>
                  </a:lnTo>
                  <a:lnTo>
                    <a:pt x="2010" y="1280"/>
                  </a:lnTo>
                  <a:lnTo>
                    <a:pt x="1511" y="1075"/>
                  </a:lnTo>
                  <a:lnTo>
                    <a:pt x="999" y="857"/>
                  </a:lnTo>
                  <a:lnTo>
                    <a:pt x="500" y="614"/>
                  </a:lnTo>
                  <a:lnTo>
                    <a:pt x="1" y="358"/>
                  </a:lnTo>
                  <a:lnTo>
                    <a:pt x="129" y="8790"/>
                  </a:lnTo>
                  <a:lnTo>
                    <a:pt x="142" y="9033"/>
                  </a:lnTo>
                  <a:lnTo>
                    <a:pt x="167" y="9276"/>
                  </a:lnTo>
                  <a:lnTo>
                    <a:pt x="206" y="9506"/>
                  </a:lnTo>
                  <a:lnTo>
                    <a:pt x="257" y="9737"/>
                  </a:lnTo>
                  <a:lnTo>
                    <a:pt x="321" y="9967"/>
                  </a:lnTo>
                  <a:lnTo>
                    <a:pt x="398" y="10197"/>
                  </a:lnTo>
                  <a:lnTo>
                    <a:pt x="487" y="10415"/>
                  </a:lnTo>
                  <a:lnTo>
                    <a:pt x="590" y="10632"/>
                  </a:lnTo>
                  <a:lnTo>
                    <a:pt x="705" y="10837"/>
                  </a:lnTo>
                  <a:lnTo>
                    <a:pt x="833" y="11042"/>
                  </a:lnTo>
                  <a:lnTo>
                    <a:pt x="961" y="11246"/>
                  </a:lnTo>
                  <a:lnTo>
                    <a:pt x="1114" y="11438"/>
                  </a:lnTo>
                  <a:lnTo>
                    <a:pt x="1280" y="11617"/>
                  </a:lnTo>
                  <a:lnTo>
                    <a:pt x="1447" y="11796"/>
                  </a:lnTo>
                  <a:lnTo>
                    <a:pt x="1626" y="11963"/>
                  </a:lnTo>
                  <a:lnTo>
                    <a:pt x="1818" y="12116"/>
                  </a:lnTo>
                  <a:lnTo>
                    <a:pt x="5106" y="14688"/>
                  </a:lnTo>
                  <a:lnTo>
                    <a:pt x="5426" y="14931"/>
                  </a:lnTo>
                  <a:lnTo>
                    <a:pt x="5758" y="15149"/>
                  </a:lnTo>
                  <a:lnTo>
                    <a:pt x="6104" y="15366"/>
                  </a:lnTo>
                  <a:lnTo>
                    <a:pt x="6462" y="15558"/>
                  </a:lnTo>
                  <a:lnTo>
                    <a:pt x="6820" y="15724"/>
                  </a:lnTo>
                  <a:lnTo>
                    <a:pt x="7191" y="15891"/>
                  </a:lnTo>
                  <a:lnTo>
                    <a:pt x="7575" y="16031"/>
                  </a:lnTo>
                  <a:lnTo>
                    <a:pt x="7959" y="16159"/>
                  </a:lnTo>
                  <a:lnTo>
                    <a:pt x="8343" y="16275"/>
                  </a:lnTo>
                  <a:lnTo>
                    <a:pt x="8740" y="16364"/>
                  </a:lnTo>
                  <a:lnTo>
                    <a:pt x="9149" y="16441"/>
                  </a:lnTo>
                  <a:lnTo>
                    <a:pt x="9546" y="16505"/>
                  </a:lnTo>
                  <a:lnTo>
                    <a:pt x="9955" y="16556"/>
                  </a:lnTo>
                  <a:lnTo>
                    <a:pt x="10364" y="16594"/>
                  </a:lnTo>
                  <a:lnTo>
                    <a:pt x="10774" y="16607"/>
                  </a:lnTo>
                  <a:lnTo>
                    <a:pt x="11183" y="16607"/>
                  </a:lnTo>
                  <a:lnTo>
                    <a:pt x="11593" y="16594"/>
                  </a:lnTo>
                  <a:lnTo>
                    <a:pt x="12002" y="16569"/>
                  </a:lnTo>
                  <a:lnTo>
                    <a:pt x="12412" y="16518"/>
                  </a:lnTo>
                  <a:lnTo>
                    <a:pt x="12821" y="16454"/>
                  </a:lnTo>
                  <a:lnTo>
                    <a:pt x="13218" y="16377"/>
                  </a:lnTo>
                  <a:lnTo>
                    <a:pt x="13614" y="16287"/>
                  </a:lnTo>
                  <a:lnTo>
                    <a:pt x="14011" y="16172"/>
                  </a:lnTo>
                  <a:lnTo>
                    <a:pt x="14395" y="16057"/>
                  </a:lnTo>
                  <a:lnTo>
                    <a:pt x="14779" y="15916"/>
                  </a:lnTo>
                  <a:lnTo>
                    <a:pt x="15150" y="15750"/>
                  </a:lnTo>
                  <a:lnTo>
                    <a:pt x="15508" y="15584"/>
                  </a:lnTo>
                  <a:lnTo>
                    <a:pt x="15866" y="15392"/>
                  </a:lnTo>
                  <a:lnTo>
                    <a:pt x="16211" y="15200"/>
                  </a:lnTo>
                  <a:lnTo>
                    <a:pt x="16557" y="14982"/>
                  </a:lnTo>
                  <a:lnTo>
                    <a:pt x="16877" y="14739"/>
                  </a:lnTo>
                  <a:lnTo>
                    <a:pt x="17184" y="14496"/>
                  </a:lnTo>
                  <a:lnTo>
                    <a:pt x="20395" y="11809"/>
                  </a:lnTo>
                  <a:lnTo>
                    <a:pt x="20587" y="11643"/>
                  </a:lnTo>
                  <a:lnTo>
                    <a:pt x="20753" y="11477"/>
                  </a:lnTo>
                  <a:lnTo>
                    <a:pt x="20920" y="11298"/>
                  </a:lnTo>
                  <a:lnTo>
                    <a:pt x="21073" y="11106"/>
                  </a:lnTo>
                  <a:lnTo>
                    <a:pt x="21214" y="10914"/>
                  </a:lnTo>
                  <a:lnTo>
                    <a:pt x="21342" y="10709"/>
                  </a:lnTo>
                  <a:lnTo>
                    <a:pt x="21470" y="10504"/>
                  </a:lnTo>
                  <a:lnTo>
                    <a:pt x="21572" y="10287"/>
                  </a:lnTo>
                  <a:lnTo>
                    <a:pt x="21662" y="10069"/>
                  </a:lnTo>
                  <a:lnTo>
                    <a:pt x="21751" y="9839"/>
                  </a:lnTo>
                  <a:lnTo>
                    <a:pt x="21815" y="9621"/>
                  </a:lnTo>
                  <a:lnTo>
                    <a:pt x="21879" y="9391"/>
                  </a:lnTo>
                  <a:lnTo>
                    <a:pt x="21918" y="9148"/>
                  </a:lnTo>
                  <a:lnTo>
                    <a:pt x="21943" y="8918"/>
                  </a:lnTo>
                  <a:lnTo>
                    <a:pt x="21969" y="8675"/>
                  </a:lnTo>
                  <a:lnTo>
                    <a:pt x="21969" y="8432"/>
                  </a:lnTo>
                  <a:lnTo>
                    <a:pt x="21828" y="0"/>
                  </a:lnTo>
                  <a:close/>
                </a:path>
              </a:pathLst>
            </a:custGeom>
            <a:solidFill>
              <a:srgbClr val="02DA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Google Shape;144;p16"/>
            <p:cNvSpPr/>
            <p:nvPr/>
          </p:nvSpPr>
          <p:spPr>
            <a:xfrm>
              <a:off x="1209350" y="1460950"/>
              <a:ext cx="723550" cy="547950"/>
            </a:xfrm>
            <a:custGeom>
              <a:avLst/>
              <a:gdLst/>
              <a:ahLst/>
              <a:cxnLst/>
              <a:rect l="l" t="t" r="r" b="b"/>
              <a:pathLst>
                <a:path w="28942" h="21918" extrusionOk="0">
                  <a:moveTo>
                    <a:pt x="14100" y="1"/>
                  </a:moveTo>
                  <a:lnTo>
                    <a:pt x="13601" y="14"/>
                  </a:lnTo>
                  <a:lnTo>
                    <a:pt x="13102" y="39"/>
                  </a:lnTo>
                  <a:lnTo>
                    <a:pt x="12615" y="90"/>
                  </a:lnTo>
                  <a:lnTo>
                    <a:pt x="12129" y="142"/>
                  </a:lnTo>
                  <a:lnTo>
                    <a:pt x="11630" y="206"/>
                  </a:lnTo>
                  <a:lnTo>
                    <a:pt x="11157" y="282"/>
                  </a:lnTo>
                  <a:lnTo>
                    <a:pt x="10671" y="385"/>
                  </a:lnTo>
                  <a:lnTo>
                    <a:pt x="10197" y="487"/>
                  </a:lnTo>
                  <a:lnTo>
                    <a:pt x="9724" y="602"/>
                  </a:lnTo>
                  <a:lnTo>
                    <a:pt x="9263" y="743"/>
                  </a:lnTo>
                  <a:lnTo>
                    <a:pt x="8803" y="897"/>
                  </a:lnTo>
                  <a:lnTo>
                    <a:pt x="8355" y="1050"/>
                  </a:lnTo>
                  <a:lnTo>
                    <a:pt x="7907" y="1229"/>
                  </a:lnTo>
                  <a:lnTo>
                    <a:pt x="7472" y="1421"/>
                  </a:lnTo>
                  <a:lnTo>
                    <a:pt x="7050" y="1626"/>
                  </a:lnTo>
                  <a:lnTo>
                    <a:pt x="6628" y="1843"/>
                  </a:lnTo>
                  <a:lnTo>
                    <a:pt x="6218" y="2074"/>
                  </a:lnTo>
                  <a:lnTo>
                    <a:pt x="5822" y="2317"/>
                  </a:lnTo>
                  <a:lnTo>
                    <a:pt x="5438" y="2573"/>
                  </a:lnTo>
                  <a:lnTo>
                    <a:pt x="5067" y="2854"/>
                  </a:lnTo>
                  <a:lnTo>
                    <a:pt x="4708" y="3136"/>
                  </a:lnTo>
                  <a:lnTo>
                    <a:pt x="4363" y="3443"/>
                  </a:lnTo>
                  <a:lnTo>
                    <a:pt x="4030" y="3762"/>
                  </a:lnTo>
                  <a:lnTo>
                    <a:pt x="3711" y="4095"/>
                  </a:lnTo>
                  <a:lnTo>
                    <a:pt x="3403" y="4441"/>
                  </a:lnTo>
                  <a:lnTo>
                    <a:pt x="3122" y="4799"/>
                  </a:lnTo>
                  <a:lnTo>
                    <a:pt x="2840" y="5170"/>
                  </a:lnTo>
                  <a:lnTo>
                    <a:pt x="2585" y="5554"/>
                  </a:lnTo>
                  <a:lnTo>
                    <a:pt x="2354" y="5963"/>
                  </a:lnTo>
                  <a:lnTo>
                    <a:pt x="2137" y="6372"/>
                  </a:lnTo>
                  <a:lnTo>
                    <a:pt x="1932" y="6807"/>
                  </a:lnTo>
                  <a:lnTo>
                    <a:pt x="1932" y="6948"/>
                  </a:lnTo>
                  <a:lnTo>
                    <a:pt x="1766" y="7153"/>
                  </a:lnTo>
                  <a:lnTo>
                    <a:pt x="1599" y="7383"/>
                  </a:lnTo>
                  <a:lnTo>
                    <a:pt x="1433" y="7639"/>
                  </a:lnTo>
                  <a:lnTo>
                    <a:pt x="1280" y="7921"/>
                  </a:lnTo>
                  <a:lnTo>
                    <a:pt x="1139" y="8215"/>
                  </a:lnTo>
                  <a:lnTo>
                    <a:pt x="1011" y="8522"/>
                  </a:lnTo>
                  <a:lnTo>
                    <a:pt x="883" y="8842"/>
                  </a:lnTo>
                  <a:lnTo>
                    <a:pt x="768" y="9174"/>
                  </a:lnTo>
                  <a:lnTo>
                    <a:pt x="665" y="9533"/>
                  </a:lnTo>
                  <a:lnTo>
                    <a:pt x="576" y="9891"/>
                  </a:lnTo>
                  <a:lnTo>
                    <a:pt x="486" y="10262"/>
                  </a:lnTo>
                  <a:lnTo>
                    <a:pt x="410" y="10646"/>
                  </a:lnTo>
                  <a:lnTo>
                    <a:pt x="333" y="11042"/>
                  </a:lnTo>
                  <a:lnTo>
                    <a:pt x="269" y="11439"/>
                  </a:lnTo>
                  <a:lnTo>
                    <a:pt x="218" y="11848"/>
                  </a:lnTo>
                  <a:lnTo>
                    <a:pt x="166" y="12258"/>
                  </a:lnTo>
                  <a:lnTo>
                    <a:pt x="90" y="13090"/>
                  </a:lnTo>
                  <a:lnTo>
                    <a:pt x="39" y="13934"/>
                  </a:lnTo>
                  <a:lnTo>
                    <a:pt x="13" y="14766"/>
                  </a:lnTo>
                  <a:lnTo>
                    <a:pt x="0" y="15597"/>
                  </a:lnTo>
                  <a:lnTo>
                    <a:pt x="0" y="16403"/>
                  </a:lnTo>
                  <a:lnTo>
                    <a:pt x="26" y="17184"/>
                  </a:lnTo>
                  <a:lnTo>
                    <a:pt x="51" y="17926"/>
                  </a:lnTo>
                  <a:lnTo>
                    <a:pt x="90" y="18617"/>
                  </a:lnTo>
                  <a:lnTo>
                    <a:pt x="128" y="19256"/>
                  </a:lnTo>
                  <a:lnTo>
                    <a:pt x="179" y="19295"/>
                  </a:lnTo>
                  <a:lnTo>
                    <a:pt x="230" y="19359"/>
                  </a:lnTo>
                  <a:lnTo>
                    <a:pt x="320" y="19499"/>
                  </a:lnTo>
                  <a:lnTo>
                    <a:pt x="422" y="19691"/>
                  </a:lnTo>
                  <a:lnTo>
                    <a:pt x="525" y="19922"/>
                  </a:lnTo>
                  <a:lnTo>
                    <a:pt x="768" y="20433"/>
                  </a:lnTo>
                  <a:lnTo>
                    <a:pt x="896" y="20702"/>
                  </a:lnTo>
                  <a:lnTo>
                    <a:pt x="1024" y="20958"/>
                  </a:lnTo>
                  <a:lnTo>
                    <a:pt x="1177" y="21214"/>
                  </a:lnTo>
                  <a:lnTo>
                    <a:pt x="1318" y="21444"/>
                  </a:lnTo>
                  <a:lnTo>
                    <a:pt x="1408" y="21547"/>
                  </a:lnTo>
                  <a:lnTo>
                    <a:pt x="1484" y="21636"/>
                  </a:lnTo>
                  <a:lnTo>
                    <a:pt x="1574" y="21713"/>
                  </a:lnTo>
                  <a:lnTo>
                    <a:pt x="1651" y="21777"/>
                  </a:lnTo>
                  <a:lnTo>
                    <a:pt x="1740" y="21841"/>
                  </a:lnTo>
                  <a:lnTo>
                    <a:pt x="1830" y="21879"/>
                  </a:lnTo>
                  <a:lnTo>
                    <a:pt x="1932" y="21905"/>
                  </a:lnTo>
                  <a:lnTo>
                    <a:pt x="2022" y="21918"/>
                  </a:lnTo>
                  <a:lnTo>
                    <a:pt x="2124" y="21905"/>
                  </a:lnTo>
                  <a:lnTo>
                    <a:pt x="2226" y="21866"/>
                  </a:lnTo>
                  <a:lnTo>
                    <a:pt x="2329" y="21815"/>
                  </a:lnTo>
                  <a:lnTo>
                    <a:pt x="2431" y="21751"/>
                  </a:lnTo>
                  <a:lnTo>
                    <a:pt x="2521" y="21675"/>
                  </a:lnTo>
                  <a:lnTo>
                    <a:pt x="2597" y="21585"/>
                  </a:lnTo>
                  <a:lnTo>
                    <a:pt x="2687" y="21483"/>
                  </a:lnTo>
                  <a:lnTo>
                    <a:pt x="2764" y="21367"/>
                  </a:lnTo>
                  <a:lnTo>
                    <a:pt x="2840" y="21240"/>
                  </a:lnTo>
                  <a:lnTo>
                    <a:pt x="2917" y="21099"/>
                  </a:lnTo>
                  <a:lnTo>
                    <a:pt x="3071" y="20792"/>
                  </a:lnTo>
                  <a:lnTo>
                    <a:pt x="3212" y="20421"/>
                  </a:lnTo>
                  <a:lnTo>
                    <a:pt x="3339" y="20024"/>
                  </a:lnTo>
                  <a:lnTo>
                    <a:pt x="3467" y="19576"/>
                  </a:lnTo>
                  <a:lnTo>
                    <a:pt x="3595" y="19103"/>
                  </a:lnTo>
                  <a:lnTo>
                    <a:pt x="3698" y="18591"/>
                  </a:lnTo>
                  <a:lnTo>
                    <a:pt x="3813" y="18067"/>
                  </a:lnTo>
                  <a:lnTo>
                    <a:pt x="3902" y="17504"/>
                  </a:lnTo>
                  <a:lnTo>
                    <a:pt x="3992" y="16928"/>
                  </a:lnTo>
                  <a:lnTo>
                    <a:pt x="4069" y="16326"/>
                  </a:lnTo>
                  <a:lnTo>
                    <a:pt x="4133" y="15725"/>
                  </a:lnTo>
                  <a:lnTo>
                    <a:pt x="4197" y="15098"/>
                  </a:lnTo>
                  <a:lnTo>
                    <a:pt x="4248" y="14484"/>
                  </a:lnTo>
                  <a:lnTo>
                    <a:pt x="4708" y="14625"/>
                  </a:lnTo>
                  <a:lnTo>
                    <a:pt x="5169" y="14753"/>
                  </a:lnTo>
                  <a:lnTo>
                    <a:pt x="5630" y="14868"/>
                  </a:lnTo>
                  <a:lnTo>
                    <a:pt x="6077" y="14970"/>
                  </a:lnTo>
                  <a:lnTo>
                    <a:pt x="6525" y="15073"/>
                  </a:lnTo>
                  <a:lnTo>
                    <a:pt x="6973" y="15149"/>
                  </a:lnTo>
                  <a:lnTo>
                    <a:pt x="7408" y="15226"/>
                  </a:lnTo>
                  <a:lnTo>
                    <a:pt x="7830" y="15303"/>
                  </a:lnTo>
                  <a:lnTo>
                    <a:pt x="8265" y="15354"/>
                  </a:lnTo>
                  <a:lnTo>
                    <a:pt x="8688" y="15405"/>
                  </a:lnTo>
                  <a:lnTo>
                    <a:pt x="9110" y="15444"/>
                  </a:lnTo>
                  <a:lnTo>
                    <a:pt x="9519" y="15469"/>
                  </a:lnTo>
                  <a:lnTo>
                    <a:pt x="9929" y="15495"/>
                  </a:lnTo>
                  <a:lnTo>
                    <a:pt x="10325" y="15495"/>
                  </a:lnTo>
                  <a:lnTo>
                    <a:pt x="10722" y="15508"/>
                  </a:lnTo>
                  <a:lnTo>
                    <a:pt x="11118" y="15495"/>
                  </a:lnTo>
                  <a:lnTo>
                    <a:pt x="11515" y="15482"/>
                  </a:lnTo>
                  <a:lnTo>
                    <a:pt x="11899" y="15469"/>
                  </a:lnTo>
                  <a:lnTo>
                    <a:pt x="12641" y="15405"/>
                  </a:lnTo>
                  <a:lnTo>
                    <a:pt x="13383" y="15316"/>
                  </a:lnTo>
                  <a:lnTo>
                    <a:pt x="14087" y="15201"/>
                  </a:lnTo>
                  <a:lnTo>
                    <a:pt x="14778" y="15060"/>
                  </a:lnTo>
                  <a:lnTo>
                    <a:pt x="15456" y="14894"/>
                  </a:lnTo>
                  <a:lnTo>
                    <a:pt x="16108" y="14714"/>
                  </a:lnTo>
                  <a:lnTo>
                    <a:pt x="16735" y="14510"/>
                  </a:lnTo>
                  <a:lnTo>
                    <a:pt x="17349" y="14279"/>
                  </a:lnTo>
                  <a:lnTo>
                    <a:pt x="17938" y="14049"/>
                  </a:lnTo>
                  <a:lnTo>
                    <a:pt x="18501" y="13793"/>
                  </a:lnTo>
                  <a:lnTo>
                    <a:pt x="19051" y="13537"/>
                  </a:lnTo>
                  <a:lnTo>
                    <a:pt x="19576" y="13256"/>
                  </a:lnTo>
                  <a:lnTo>
                    <a:pt x="20075" y="12974"/>
                  </a:lnTo>
                  <a:lnTo>
                    <a:pt x="20548" y="12693"/>
                  </a:lnTo>
                  <a:lnTo>
                    <a:pt x="21009" y="12399"/>
                  </a:lnTo>
                  <a:lnTo>
                    <a:pt x="21444" y="12104"/>
                  </a:lnTo>
                  <a:lnTo>
                    <a:pt x="21866" y="11797"/>
                  </a:lnTo>
                  <a:lnTo>
                    <a:pt x="22250" y="11503"/>
                  </a:lnTo>
                  <a:lnTo>
                    <a:pt x="22621" y="11209"/>
                  </a:lnTo>
                  <a:lnTo>
                    <a:pt x="22966" y="10914"/>
                  </a:lnTo>
                  <a:lnTo>
                    <a:pt x="23286" y="10620"/>
                  </a:lnTo>
                  <a:lnTo>
                    <a:pt x="23593" y="10352"/>
                  </a:lnTo>
                  <a:lnTo>
                    <a:pt x="23862" y="10070"/>
                  </a:lnTo>
                  <a:lnTo>
                    <a:pt x="23951" y="10940"/>
                  </a:lnTo>
                  <a:lnTo>
                    <a:pt x="24054" y="11848"/>
                  </a:lnTo>
                  <a:lnTo>
                    <a:pt x="24169" y="12770"/>
                  </a:lnTo>
                  <a:lnTo>
                    <a:pt x="24309" y="13716"/>
                  </a:lnTo>
                  <a:lnTo>
                    <a:pt x="24463" y="14650"/>
                  </a:lnTo>
                  <a:lnTo>
                    <a:pt x="24629" y="15584"/>
                  </a:lnTo>
                  <a:lnTo>
                    <a:pt x="24808" y="16480"/>
                  </a:lnTo>
                  <a:lnTo>
                    <a:pt x="25000" y="17350"/>
                  </a:lnTo>
                  <a:lnTo>
                    <a:pt x="25192" y="18182"/>
                  </a:lnTo>
                  <a:lnTo>
                    <a:pt x="25384" y="18949"/>
                  </a:lnTo>
                  <a:lnTo>
                    <a:pt x="25576" y="19653"/>
                  </a:lnTo>
                  <a:lnTo>
                    <a:pt x="25781" y="20280"/>
                  </a:lnTo>
                  <a:lnTo>
                    <a:pt x="25973" y="20817"/>
                  </a:lnTo>
                  <a:lnTo>
                    <a:pt x="26062" y="21035"/>
                  </a:lnTo>
                  <a:lnTo>
                    <a:pt x="26152" y="21240"/>
                  </a:lnTo>
                  <a:lnTo>
                    <a:pt x="26241" y="21419"/>
                  </a:lnTo>
                  <a:lnTo>
                    <a:pt x="26331" y="21559"/>
                  </a:lnTo>
                  <a:lnTo>
                    <a:pt x="26421" y="21675"/>
                  </a:lnTo>
                  <a:lnTo>
                    <a:pt x="26497" y="21751"/>
                  </a:lnTo>
                  <a:lnTo>
                    <a:pt x="26612" y="21815"/>
                  </a:lnTo>
                  <a:lnTo>
                    <a:pt x="26715" y="21866"/>
                  </a:lnTo>
                  <a:lnTo>
                    <a:pt x="26817" y="21905"/>
                  </a:lnTo>
                  <a:lnTo>
                    <a:pt x="26920" y="21918"/>
                  </a:lnTo>
                  <a:lnTo>
                    <a:pt x="27009" y="21905"/>
                  </a:lnTo>
                  <a:lnTo>
                    <a:pt x="27099" y="21879"/>
                  </a:lnTo>
                  <a:lnTo>
                    <a:pt x="27201" y="21841"/>
                  </a:lnTo>
                  <a:lnTo>
                    <a:pt x="27278" y="21777"/>
                  </a:lnTo>
                  <a:lnTo>
                    <a:pt x="27367" y="21713"/>
                  </a:lnTo>
                  <a:lnTo>
                    <a:pt x="27457" y="21636"/>
                  </a:lnTo>
                  <a:lnTo>
                    <a:pt x="27534" y="21547"/>
                  </a:lnTo>
                  <a:lnTo>
                    <a:pt x="27610" y="21444"/>
                  </a:lnTo>
                  <a:lnTo>
                    <a:pt x="27764" y="21214"/>
                  </a:lnTo>
                  <a:lnTo>
                    <a:pt x="27905" y="20958"/>
                  </a:lnTo>
                  <a:lnTo>
                    <a:pt x="28045" y="20702"/>
                  </a:lnTo>
                  <a:lnTo>
                    <a:pt x="28173" y="20433"/>
                  </a:lnTo>
                  <a:lnTo>
                    <a:pt x="28404" y="19922"/>
                  </a:lnTo>
                  <a:lnTo>
                    <a:pt x="28519" y="19691"/>
                  </a:lnTo>
                  <a:lnTo>
                    <a:pt x="28621" y="19499"/>
                  </a:lnTo>
                  <a:lnTo>
                    <a:pt x="28711" y="19359"/>
                  </a:lnTo>
                  <a:lnTo>
                    <a:pt x="28762" y="19295"/>
                  </a:lnTo>
                  <a:lnTo>
                    <a:pt x="28800" y="19256"/>
                  </a:lnTo>
                  <a:lnTo>
                    <a:pt x="28851" y="18617"/>
                  </a:lnTo>
                  <a:lnTo>
                    <a:pt x="28890" y="17926"/>
                  </a:lnTo>
                  <a:lnTo>
                    <a:pt x="28915" y="17184"/>
                  </a:lnTo>
                  <a:lnTo>
                    <a:pt x="28941" y="16403"/>
                  </a:lnTo>
                  <a:lnTo>
                    <a:pt x="28941" y="15597"/>
                  </a:lnTo>
                  <a:lnTo>
                    <a:pt x="28928" y="14766"/>
                  </a:lnTo>
                  <a:lnTo>
                    <a:pt x="28890" y="13934"/>
                  </a:lnTo>
                  <a:lnTo>
                    <a:pt x="28839" y="13090"/>
                  </a:lnTo>
                  <a:lnTo>
                    <a:pt x="28762" y="12258"/>
                  </a:lnTo>
                  <a:lnTo>
                    <a:pt x="28724" y="11848"/>
                  </a:lnTo>
                  <a:lnTo>
                    <a:pt x="28660" y="11439"/>
                  </a:lnTo>
                  <a:lnTo>
                    <a:pt x="28596" y="11042"/>
                  </a:lnTo>
                  <a:lnTo>
                    <a:pt x="28532" y="10646"/>
                  </a:lnTo>
                  <a:lnTo>
                    <a:pt x="28455" y="10262"/>
                  </a:lnTo>
                  <a:lnTo>
                    <a:pt x="28365" y="9891"/>
                  </a:lnTo>
                  <a:lnTo>
                    <a:pt x="28276" y="9533"/>
                  </a:lnTo>
                  <a:lnTo>
                    <a:pt x="28161" y="9174"/>
                  </a:lnTo>
                  <a:lnTo>
                    <a:pt x="28058" y="8842"/>
                  </a:lnTo>
                  <a:lnTo>
                    <a:pt x="27930" y="8522"/>
                  </a:lnTo>
                  <a:lnTo>
                    <a:pt x="27802" y="8215"/>
                  </a:lnTo>
                  <a:lnTo>
                    <a:pt x="27662" y="7921"/>
                  </a:lnTo>
                  <a:lnTo>
                    <a:pt x="27508" y="7639"/>
                  </a:lnTo>
                  <a:lnTo>
                    <a:pt x="27342" y="7383"/>
                  </a:lnTo>
                  <a:lnTo>
                    <a:pt x="27163" y="7153"/>
                  </a:lnTo>
                  <a:lnTo>
                    <a:pt x="27009" y="6948"/>
                  </a:lnTo>
                  <a:lnTo>
                    <a:pt x="27009" y="6807"/>
                  </a:lnTo>
                  <a:lnTo>
                    <a:pt x="26817" y="6411"/>
                  </a:lnTo>
                  <a:lnTo>
                    <a:pt x="26612" y="6014"/>
                  </a:lnTo>
                  <a:lnTo>
                    <a:pt x="26395" y="5630"/>
                  </a:lnTo>
                  <a:lnTo>
                    <a:pt x="26152" y="5259"/>
                  </a:lnTo>
                  <a:lnTo>
                    <a:pt x="25896" y="4901"/>
                  </a:lnTo>
                  <a:lnTo>
                    <a:pt x="25615" y="4556"/>
                  </a:lnTo>
                  <a:lnTo>
                    <a:pt x="25320" y="4223"/>
                  </a:lnTo>
                  <a:lnTo>
                    <a:pt x="25013" y="3903"/>
                  </a:lnTo>
                  <a:lnTo>
                    <a:pt x="24693" y="3596"/>
                  </a:lnTo>
                  <a:lnTo>
                    <a:pt x="24361" y="3302"/>
                  </a:lnTo>
                  <a:lnTo>
                    <a:pt x="24015" y="3020"/>
                  </a:lnTo>
                  <a:lnTo>
                    <a:pt x="23644" y="2752"/>
                  </a:lnTo>
                  <a:lnTo>
                    <a:pt x="23273" y="2496"/>
                  </a:lnTo>
                  <a:lnTo>
                    <a:pt x="22889" y="2240"/>
                  </a:lnTo>
                  <a:lnTo>
                    <a:pt x="22493" y="2010"/>
                  </a:lnTo>
                  <a:lnTo>
                    <a:pt x="22083" y="1792"/>
                  </a:lnTo>
                  <a:lnTo>
                    <a:pt x="21661" y="1587"/>
                  </a:lnTo>
                  <a:lnTo>
                    <a:pt x="21239" y="1383"/>
                  </a:lnTo>
                  <a:lnTo>
                    <a:pt x="20791" y="1204"/>
                  </a:lnTo>
                  <a:lnTo>
                    <a:pt x="20356" y="1037"/>
                  </a:lnTo>
                  <a:lnTo>
                    <a:pt x="19895" y="884"/>
                  </a:lnTo>
                  <a:lnTo>
                    <a:pt x="19435" y="730"/>
                  </a:lnTo>
                  <a:lnTo>
                    <a:pt x="18974" y="602"/>
                  </a:lnTo>
                  <a:lnTo>
                    <a:pt x="18501" y="487"/>
                  </a:lnTo>
                  <a:lnTo>
                    <a:pt x="18027" y="385"/>
                  </a:lnTo>
                  <a:lnTo>
                    <a:pt x="17541" y="282"/>
                  </a:lnTo>
                  <a:lnTo>
                    <a:pt x="17055" y="206"/>
                  </a:lnTo>
                  <a:lnTo>
                    <a:pt x="16569" y="142"/>
                  </a:lnTo>
                  <a:lnTo>
                    <a:pt x="16083" y="90"/>
                  </a:lnTo>
                  <a:lnTo>
                    <a:pt x="15584" y="52"/>
                  </a:lnTo>
                  <a:lnTo>
                    <a:pt x="15085" y="27"/>
                  </a:lnTo>
                  <a:lnTo>
                    <a:pt x="145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Google Shape;145;p16"/>
            <p:cNvSpPr/>
            <p:nvPr/>
          </p:nvSpPr>
          <p:spPr>
            <a:xfrm>
              <a:off x="2085750" y="3246100"/>
              <a:ext cx="361150" cy="704350"/>
            </a:xfrm>
            <a:custGeom>
              <a:avLst/>
              <a:gdLst/>
              <a:ahLst/>
              <a:cxnLst/>
              <a:rect l="l" t="t" r="r" b="b"/>
              <a:pathLst>
                <a:path w="14446" h="28174" extrusionOk="0">
                  <a:moveTo>
                    <a:pt x="12347" y="0"/>
                  </a:moveTo>
                  <a:lnTo>
                    <a:pt x="1" y="2776"/>
                  </a:lnTo>
                  <a:lnTo>
                    <a:pt x="52" y="3787"/>
                  </a:lnTo>
                  <a:lnTo>
                    <a:pt x="116" y="4811"/>
                  </a:lnTo>
                  <a:lnTo>
                    <a:pt x="193" y="5834"/>
                  </a:lnTo>
                  <a:lnTo>
                    <a:pt x="282" y="6858"/>
                  </a:lnTo>
                  <a:lnTo>
                    <a:pt x="372" y="7881"/>
                  </a:lnTo>
                  <a:lnTo>
                    <a:pt x="474" y="8905"/>
                  </a:lnTo>
                  <a:lnTo>
                    <a:pt x="704" y="10939"/>
                  </a:lnTo>
                  <a:lnTo>
                    <a:pt x="948" y="12922"/>
                  </a:lnTo>
                  <a:lnTo>
                    <a:pt x="1203" y="14841"/>
                  </a:lnTo>
                  <a:lnTo>
                    <a:pt x="1472" y="16684"/>
                  </a:lnTo>
                  <a:lnTo>
                    <a:pt x="1741" y="18424"/>
                  </a:lnTo>
                  <a:lnTo>
                    <a:pt x="1997" y="20023"/>
                  </a:lnTo>
                  <a:lnTo>
                    <a:pt x="2253" y="21482"/>
                  </a:lnTo>
                  <a:lnTo>
                    <a:pt x="2470" y="22774"/>
                  </a:lnTo>
                  <a:lnTo>
                    <a:pt x="2675" y="23887"/>
                  </a:lnTo>
                  <a:lnTo>
                    <a:pt x="2982" y="25435"/>
                  </a:lnTo>
                  <a:lnTo>
                    <a:pt x="3084" y="25998"/>
                  </a:lnTo>
                  <a:lnTo>
                    <a:pt x="3506" y="26190"/>
                  </a:lnTo>
                  <a:lnTo>
                    <a:pt x="3993" y="26408"/>
                  </a:lnTo>
                  <a:lnTo>
                    <a:pt x="4620" y="26676"/>
                  </a:lnTo>
                  <a:lnTo>
                    <a:pt x="5374" y="26971"/>
                  </a:lnTo>
                  <a:lnTo>
                    <a:pt x="5784" y="27124"/>
                  </a:lnTo>
                  <a:lnTo>
                    <a:pt x="6219" y="27278"/>
                  </a:lnTo>
                  <a:lnTo>
                    <a:pt x="6667" y="27418"/>
                  </a:lnTo>
                  <a:lnTo>
                    <a:pt x="7127" y="27559"/>
                  </a:lnTo>
                  <a:lnTo>
                    <a:pt x="7601" y="27700"/>
                  </a:lnTo>
                  <a:lnTo>
                    <a:pt x="8087" y="27815"/>
                  </a:lnTo>
                  <a:lnTo>
                    <a:pt x="8560" y="27930"/>
                  </a:lnTo>
                  <a:lnTo>
                    <a:pt x="9046" y="28020"/>
                  </a:lnTo>
                  <a:lnTo>
                    <a:pt x="9520" y="28096"/>
                  </a:lnTo>
                  <a:lnTo>
                    <a:pt x="9993" y="28148"/>
                  </a:lnTo>
                  <a:lnTo>
                    <a:pt x="10454" y="28173"/>
                  </a:lnTo>
                  <a:lnTo>
                    <a:pt x="10902" y="28173"/>
                  </a:lnTo>
                  <a:lnTo>
                    <a:pt x="11119" y="28160"/>
                  </a:lnTo>
                  <a:lnTo>
                    <a:pt x="11337" y="28148"/>
                  </a:lnTo>
                  <a:lnTo>
                    <a:pt x="11541" y="28122"/>
                  </a:lnTo>
                  <a:lnTo>
                    <a:pt x="11746" y="28084"/>
                  </a:lnTo>
                  <a:lnTo>
                    <a:pt x="11938" y="28045"/>
                  </a:lnTo>
                  <a:lnTo>
                    <a:pt x="12130" y="27994"/>
                  </a:lnTo>
                  <a:lnTo>
                    <a:pt x="12309" y="27930"/>
                  </a:lnTo>
                  <a:lnTo>
                    <a:pt x="12488" y="27853"/>
                  </a:lnTo>
                  <a:lnTo>
                    <a:pt x="12654" y="27777"/>
                  </a:lnTo>
                  <a:lnTo>
                    <a:pt x="12821" y="27687"/>
                  </a:lnTo>
                  <a:lnTo>
                    <a:pt x="12974" y="27585"/>
                  </a:lnTo>
                  <a:lnTo>
                    <a:pt x="13115" y="27469"/>
                  </a:lnTo>
                  <a:lnTo>
                    <a:pt x="13243" y="27354"/>
                  </a:lnTo>
                  <a:lnTo>
                    <a:pt x="13371" y="27214"/>
                  </a:lnTo>
                  <a:lnTo>
                    <a:pt x="13486" y="27060"/>
                  </a:lnTo>
                  <a:lnTo>
                    <a:pt x="13588" y="26907"/>
                  </a:lnTo>
                  <a:lnTo>
                    <a:pt x="13678" y="26727"/>
                  </a:lnTo>
                  <a:lnTo>
                    <a:pt x="13768" y="26548"/>
                  </a:lnTo>
                  <a:lnTo>
                    <a:pt x="13832" y="26344"/>
                  </a:lnTo>
                  <a:lnTo>
                    <a:pt x="13895" y="26139"/>
                  </a:lnTo>
                  <a:lnTo>
                    <a:pt x="13998" y="25653"/>
                  </a:lnTo>
                  <a:lnTo>
                    <a:pt x="14087" y="25128"/>
                  </a:lnTo>
                  <a:lnTo>
                    <a:pt x="14164" y="24565"/>
                  </a:lnTo>
                  <a:lnTo>
                    <a:pt x="14241" y="23977"/>
                  </a:lnTo>
                  <a:lnTo>
                    <a:pt x="14305" y="23350"/>
                  </a:lnTo>
                  <a:lnTo>
                    <a:pt x="14356" y="22697"/>
                  </a:lnTo>
                  <a:lnTo>
                    <a:pt x="14394" y="22006"/>
                  </a:lnTo>
                  <a:lnTo>
                    <a:pt x="14420" y="21303"/>
                  </a:lnTo>
                  <a:lnTo>
                    <a:pt x="14446" y="20561"/>
                  </a:lnTo>
                  <a:lnTo>
                    <a:pt x="14446" y="19793"/>
                  </a:lnTo>
                  <a:lnTo>
                    <a:pt x="14446" y="19012"/>
                  </a:lnTo>
                  <a:lnTo>
                    <a:pt x="14446" y="18206"/>
                  </a:lnTo>
                  <a:lnTo>
                    <a:pt x="14420" y="17375"/>
                  </a:lnTo>
                  <a:lnTo>
                    <a:pt x="14394" y="16530"/>
                  </a:lnTo>
                  <a:lnTo>
                    <a:pt x="14356" y="15673"/>
                  </a:lnTo>
                  <a:lnTo>
                    <a:pt x="14305" y="14790"/>
                  </a:lnTo>
                  <a:lnTo>
                    <a:pt x="14254" y="13907"/>
                  </a:lnTo>
                  <a:lnTo>
                    <a:pt x="14177" y="12999"/>
                  </a:lnTo>
                  <a:lnTo>
                    <a:pt x="14100" y="12091"/>
                  </a:lnTo>
                  <a:lnTo>
                    <a:pt x="14023" y="11170"/>
                  </a:lnTo>
                  <a:lnTo>
                    <a:pt x="13934" y="10236"/>
                  </a:lnTo>
                  <a:lnTo>
                    <a:pt x="13832" y="9302"/>
                  </a:lnTo>
                  <a:lnTo>
                    <a:pt x="13716" y="8368"/>
                  </a:lnTo>
                  <a:lnTo>
                    <a:pt x="13601" y="7421"/>
                  </a:lnTo>
                  <a:lnTo>
                    <a:pt x="13473" y="6487"/>
                  </a:lnTo>
                  <a:lnTo>
                    <a:pt x="13333" y="5540"/>
                  </a:lnTo>
                  <a:lnTo>
                    <a:pt x="13192" y="4606"/>
                  </a:lnTo>
                  <a:lnTo>
                    <a:pt x="13038" y="3672"/>
                  </a:lnTo>
                  <a:lnTo>
                    <a:pt x="12872" y="2738"/>
                  </a:lnTo>
                  <a:lnTo>
                    <a:pt x="12706" y="1817"/>
                  </a:lnTo>
                  <a:lnTo>
                    <a:pt x="12526" y="896"/>
                  </a:lnTo>
                  <a:lnTo>
                    <a:pt x="12347" y="0"/>
                  </a:lnTo>
                  <a:close/>
                </a:path>
              </a:pathLst>
            </a:custGeom>
            <a:solidFill>
              <a:srgbClr val="FFB6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Google Shape;146;p16"/>
            <p:cNvSpPr/>
            <p:nvPr/>
          </p:nvSpPr>
          <p:spPr>
            <a:xfrm>
              <a:off x="2085750" y="3246100"/>
              <a:ext cx="351875" cy="313150"/>
            </a:xfrm>
            <a:custGeom>
              <a:avLst/>
              <a:gdLst/>
              <a:ahLst/>
              <a:cxnLst/>
              <a:rect l="l" t="t" r="r" b="b"/>
              <a:pathLst>
                <a:path w="14075" h="12526" extrusionOk="0">
                  <a:moveTo>
                    <a:pt x="12347" y="0"/>
                  </a:moveTo>
                  <a:lnTo>
                    <a:pt x="1" y="2776"/>
                  </a:lnTo>
                  <a:lnTo>
                    <a:pt x="129" y="5297"/>
                  </a:lnTo>
                  <a:lnTo>
                    <a:pt x="257" y="7779"/>
                  </a:lnTo>
                  <a:lnTo>
                    <a:pt x="525" y="12526"/>
                  </a:lnTo>
                  <a:lnTo>
                    <a:pt x="14075" y="11963"/>
                  </a:lnTo>
                  <a:lnTo>
                    <a:pt x="13934" y="10504"/>
                  </a:lnTo>
                  <a:lnTo>
                    <a:pt x="13780" y="9020"/>
                  </a:lnTo>
                  <a:lnTo>
                    <a:pt x="13601" y="7523"/>
                  </a:lnTo>
                  <a:lnTo>
                    <a:pt x="13397" y="6013"/>
                  </a:lnTo>
                  <a:lnTo>
                    <a:pt x="13166" y="4504"/>
                  </a:lnTo>
                  <a:lnTo>
                    <a:pt x="12923" y="2994"/>
                  </a:lnTo>
                  <a:lnTo>
                    <a:pt x="12642" y="1484"/>
                  </a:lnTo>
                  <a:lnTo>
                    <a:pt x="12347" y="0"/>
                  </a:lnTo>
                  <a:close/>
                </a:path>
              </a:pathLst>
            </a:custGeom>
            <a:solidFill>
              <a:srgbClr val="D282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Google Shape;147;p16"/>
            <p:cNvSpPr/>
            <p:nvPr/>
          </p:nvSpPr>
          <p:spPr>
            <a:xfrm>
              <a:off x="1918475" y="2681225"/>
              <a:ext cx="576075" cy="861725"/>
            </a:xfrm>
            <a:custGeom>
              <a:avLst/>
              <a:gdLst/>
              <a:ahLst/>
              <a:cxnLst/>
              <a:rect l="l" t="t" r="r" b="b"/>
              <a:pathLst>
                <a:path w="23043" h="34469" extrusionOk="0">
                  <a:moveTo>
                    <a:pt x="12283" y="0"/>
                  </a:moveTo>
                  <a:lnTo>
                    <a:pt x="12206" y="13"/>
                  </a:lnTo>
                  <a:lnTo>
                    <a:pt x="12065" y="51"/>
                  </a:lnTo>
                  <a:lnTo>
                    <a:pt x="11899" y="128"/>
                  </a:lnTo>
                  <a:lnTo>
                    <a:pt x="11733" y="231"/>
                  </a:lnTo>
                  <a:lnTo>
                    <a:pt x="11554" y="359"/>
                  </a:lnTo>
                  <a:lnTo>
                    <a:pt x="11375" y="512"/>
                  </a:lnTo>
                  <a:lnTo>
                    <a:pt x="11183" y="704"/>
                  </a:lnTo>
                  <a:lnTo>
                    <a:pt x="10978" y="909"/>
                  </a:lnTo>
                  <a:lnTo>
                    <a:pt x="10773" y="1152"/>
                  </a:lnTo>
                  <a:lnTo>
                    <a:pt x="10556" y="1408"/>
                  </a:lnTo>
                  <a:lnTo>
                    <a:pt x="10338" y="1689"/>
                  </a:lnTo>
                  <a:lnTo>
                    <a:pt x="9890" y="2316"/>
                  </a:lnTo>
                  <a:lnTo>
                    <a:pt x="9404" y="3020"/>
                  </a:lnTo>
                  <a:lnTo>
                    <a:pt x="8918" y="3787"/>
                  </a:lnTo>
                  <a:lnTo>
                    <a:pt x="8406" y="4619"/>
                  </a:lnTo>
                  <a:lnTo>
                    <a:pt x="7894" y="5515"/>
                  </a:lnTo>
                  <a:lnTo>
                    <a:pt x="7370" y="6436"/>
                  </a:lnTo>
                  <a:lnTo>
                    <a:pt x="6833" y="7408"/>
                  </a:lnTo>
                  <a:lnTo>
                    <a:pt x="6295" y="8393"/>
                  </a:lnTo>
                  <a:lnTo>
                    <a:pt x="5771" y="9404"/>
                  </a:lnTo>
                  <a:lnTo>
                    <a:pt x="5246" y="10428"/>
                  </a:lnTo>
                  <a:lnTo>
                    <a:pt x="4222" y="12462"/>
                  </a:lnTo>
                  <a:lnTo>
                    <a:pt x="3250" y="14458"/>
                  </a:lnTo>
                  <a:lnTo>
                    <a:pt x="2367" y="16313"/>
                  </a:lnTo>
                  <a:lnTo>
                    <a:pt x="1587" y="17989"/>
                  </a:lnTo>
                  <a:lnTo>
                    <a:pt x="934" y="19396"/>
                  </a:lnTo>
                  <a:lnTo>
                    <a:pt x="435" y="20497"/>
                  </a:lnTo>
                  <a:lnTo>
                    <a:pt x="0" y="21456"/>
                  </a:lnTo>
                  <a:lnTo>
                    <a:pt x="5886" y="34468"/>
                  </a:lnTo>
                  <a:lnTo>
                    <a:pt x="23043" y="32613"/>
                  </a:lnTo>
                  <a:lnTo>
                    <a:pt x="22557" y="28979"/>
                  </a:lnTo>
                  <a:lnTo>
                    <a:pt x="22096" y="25551"/>
                  </a:lnTo>
                  <a:lnTo>
                    <a:pt x="21636" y="22352"/>
                  </a:lnTo>
                  <a:lnTo>
                    <a:pt x="21405" y="20829"/>
                  </a:lnTo>
                  <a:lnTo>
                    <a:pt x="21175" y="19358"/>
                  </a:lnTo>
                  <a:lnTo>
                    <a:pt x="20945" y="17951"/>
                  </a:lnTo>
                  <a:lnTo>
                    <a:pt x="20702" y="16582"/>
                  </a:lnTo>
                  <a:lnTo>
                    <a:pt x="20459" y="15277"/>
                  </a:lnTo>
                  <a:lnTo>
                    <a:pt x="20215" y="14023"/>
                  </a:lnTo>
                  <a:lnTo>
                    <a:pt x="19960" y="12833"/>
                  </a:lnTo>
                  <a:lnTo>
                    <a:pt x="19704" y="11681"/>
                  </a:lnTo>
                  <a:lnTo>
                    <a:pt x="19435" y="10594"/>
                  </a:lnTo>
                  <a:lnTo>
                    <a:pt x="19154" y="9558"/>
                  </a:lnTo>
                  <a:lnTo>
                    <a:pt x="18872" y="8572"/>
                  </a:lnTo>
                  <a:lnTo>
                    <a:pt x="18565" y="7638"/>
                  </a:lnTo>
                  <a:lnTo>
                    <a:pt x="18245" y="6756"/>
                  </a:lnTo>
                  <a:lnTo>
                    <a:pt x="18092" y="6333"/>
                  </a:lnTo>
                  <a:lnTo>
                    <a:pt x="17925" y="5924"/>
                  </a:lnTo>
                  <a:lnTo>
                    <a:pt x="17746" y="5527"/>
                  </a:lnTo>
                  <a:lnTo>
                    <a:pt x="17580" y="5144"/>
                  </a:lnTo>
                  <a:lnTo>
                    <a:pt x="17401" y="4773"/>
                  </a:lnTo>
                  <a:lnTo>
                    <a:pt x="17209" y="4427"/>
                  </a:lnTo>
                  <a:lnTo>
                    <a:pt x="17030" y="4082"/>
                  </a:lnTo>
                  <a:lnTo>
                    <a:pt x="16838" y="3749"/>
                  </a:lnTo>
                  <a:lnTo>
                    <a:pt x="16646" y="3429"/>
                  </a:lnTo>
                  <a:lnTo>
                    <a:pt x="16441" y="3135"/>
                  </a:lnTo>
                  <a:lnTo>
                    <a:pt x="16236" y="2841"/>
                  </a:lnTo>
                  <a:lnTo>
                    <a:pt x="16019" y="2559"/>
                  </a:lnTo>
                  <a:lnTo>
                    <a:pt x="15814" y="2290"/>
                  </a:lnTo>
                  <a:lnTo>
                    <a:pt x="15584" y="2047"/>
                  </a:lnTo>
                  <a:lnTo>
                    <a:pt x="15366" y="1804"/>
                  </a:lnTo>
                  <a:lnTo>
                    <a:pt x="15136" y="1574"/>
                  </a:lnTo>
                  <a:lnTo>
                    <a:pt x="14893" y="1369"/>
                  </a:lnTo>
                  <a:lnTo>
                    <a:pt x="14650" y="1165"/>
                  </a:lnTo>
                  <a:lnTo>
                    <a:pt x="14407" y="973"/>
                  </a:lnTo>
                  <a:lnTo>
                    <a:pt x="14151" y="806"/>
                  </a:lnTo>
                  <a:lnTo>
                    <a:pt x="13882" y="640"/>
                  </a:lnTo>
                  <a:lnTo>
                    <a:pt x="13614" y="486"/>
                  </a:lnTo>
                  <a:lnTo>
                    <a:pt x="13345" y="359"/>
                  </a:lnTo>
                  <a:lnTo>
                    <a:pt x="13063" y="231"/>
                  </a:lnTo>
                  <a:lnTo>
                    <a:pt x="12769" y="115"/>
                  </a:lnTo>
                  <a:lnTo>
                    <a:pt x="12475" y="13"/>
                  </a:lnTo>
                  <a:lnTo>
                    <a:pt x="12411" y="0"/>
                  </a:lnTo>
                  <a:close/>
                </a:path>
              </a:pathLst>
            </a:custGeom>
            <a:solidFill>
              <a:srgbClr val="01AD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Google Shape;148;p16"/>
            <p:cNvSpPr/>
            <p:nvPr/>
          </p:nvSpPr>
          <p:spPr>
            <a:xfrm>
              <a:off x="701075" y="3246100"/>
              <a:ext cx="361150" cy="704350"/>
            </a:xfrm>
            <a:custGeom>
              <a:avLst/>
              <a:gdLst/>
              <a:ahLst/>
              <a:cxnLst/>
              <a:rect l="l" t="t" r="r" b="b"/>
              <a:pathLst>
                <a:path w="14446" h="28174" extrusionOk="0">
                  <a:moveTo>
                    <a:pt x="2099" y="0"/>
                  </a:moveTo>
                  <a:lnTo>
                    <a:pt x="1920" y="896"/>
                  </a:lnTo>
                  <a:lnTo>
                    <a:pt x="1741" y="1817"/>
                  </a:lnTo>
                  <a:lnTo>
                    <a:pt x="1575" y="2738"/>
                  </a:lnTo>
                  <a:lnTo>
                    <a:pt x="1408" y="3672"/>
                  </a:lnTo>
                  <a:lnTo>
                    <a:pt x="1255" y="4606"/>
                  </a:lnTo>
                  <a:lnTo>
                    <a:pt x="1114" y="5540"/>
                  </a:lnTo>
                  <a:lnTo>
                    <a:pt x="973" y="6487"/>
                  </a:lnTo>
                  <a:lnTo>
                    <a:pt x="845" y="7421"/>
                  </a:lnTo>
                  <a:lnTo>
                    <a:pt x="730" y="8368"/>
                  </a:lnTo>
                  <a:lnTo>
                    <a:pt x="615" y="9302"/>
                  </a:lnTo>
                  <a:lnTo>
                    <a:pt x="513" y="10236"/>
                  </a:lnTo>
                  <a:lnTo>
                    <a:pt x="423" y="11170"/>
                  </a:lnTo>
                  <a:lnTo>
                    <a:pt x="333" y="12091"/>
                  </a:lnTo>
                  <a:lnTo>
                    <a:pt x="270" y="12999"/>
                  </a:lnTo>
                  <a:lnTo>
                    <a:pt x="193" y="13907"/>
                  </a:lnTo>
                  <a:lnTo>
                    <a:pt x="142" y="14790"/>
                  </a:lnTo>
                  <a:lnTo>
                    <a:pt x="90" y="15673"/>
                  </a:lnTo>
                  <a:lnTo>
                    <a:pt x="52" y="16530"/>
                  </a:lnTo>
                  <a:lnTo>
                    <a:pt x="26" y="17375"/>
                  </a:lnTo>
                  <a:lnTo>
                    <a:pt x="1" y="18206"/>
                  </a:lnTo>
                  <a:lnTo>
                    <a:pt x="1" y="19012"/>
                  </a:lnTo>
                  <a:lnTo>
                    <a:pt x="1" y="19793"/>
                  </a:lnTo>
                  <a:lnTo>
                    <a:pt x="1" y="20561"/>
                  </a:lnTo>
                  <a:lnTo>
                    <a:pt x="26" y="21303"/>
                  </a:lnTo>
                  <a:lnTo>
                    <a:pt x="52" y="22006"/>
                  </a:lnTo>
                  <a:lnTo>
                    <a:pt x="90" y="22697"/>
                  </a:lnTo>
                  <a:lnTo>
                    <a:pt x="142" y="23350"/>
                  </a:lnTo>
                  <a:lnTo>
                    <a:pt x="206" y="23977"/>
                  </a:lnTo>
                  <a:lnTo>
                    <a:pt x="282" y="24565"/>
                  </a:lnTo>
                  <a:lnTo>
                    <a:pt x="359" y="25128"/>
                  </a:lnTo>
                  <a:lnTo>
                    <a:pt x="449" y="25653"/>
                  </a:lnTo>
                  <a:lnTo>
                    <a:pt x="551" y="26139"/>
                  </a:lnTo>
                  <a:lnTo>
                    <a:pt x="615" y="26344"/>
                  </a:lnTo>
                  <a:lnTo>
                    <a:pt x="679" y="26548"/>
                  </a:lnTo>
                  <a:lnTo>
                    <a:pt x="769" y="26727"/>
                  </a:lnTo>
                  <a:lnTo>
                    <a:pt x="858" y="26907"/>
                  </a:lnTo>
                  <a:lnTo>
                    <a:pt x="960" y="27060"/>
                  </a:lnTo>
                  <a:lnTo>
                    <a:pt x="1076" y="27214"/>
                  </a:lnTo>
                  <a:lnTo>
                    <a:pt x="1204" y="27354"/>
                  </a:lnTo>
                  <a:lnTo>
                    <a:pt x="1331" y="27469"/>
                  </a:lnTo>
                  <a:lnTo>
                    <a:pt x="1472" y="27585"/>
                  </a:lnTo>
                  <a:lnTo>
                    <a:pt x="1626" y="27687"/>
                  </a:lnTo>
                  <a:lnTo>
                    <a:pt x="1792" y="27777"/>
                  </a:lnTo>
                  <a:lnTo>
                    <a:pt x="1958" y="27853"/>
                  </a:lnTo>
                  <a:lnTo>
                    <a:pt x="2138" y="27930"/>
                  </a:lnTo>
                  <a:lnTo>
                    <a:pt x="2317" y="27994"/>
                  </a:lnTo>
                  <a:lnTo>
                    <a:pt x="2509" y="28045"/>
                  </a:lnTo>
                  <a:lnTo>
                    <a:pt x="2700" y="28084"/>
                  </a:lnTo>
                  <a:lnTo>
                    <a:pt x="2905" y="28122"/>
                  </a:lnTo>
                  <a:lnTo>
                    <a:pt x="3110" y="28148"/>
                  </a:lnTo>
                  <a:lnTo>
                    <a:pt x="3327" y="28160"/>
                  </a:lnTo>
                  <a:lnTo>
                    <a:pt x="3545" y="28173"/>
                  </a:lnTo>
                  <a:lnTo>
                    <a:pt x="3993" y="28173"/>
                  </a:lnTo>
                  <a:lnTo>
                    <a:pt x="4453" y="28148"/>
                  </a:lnTo>
                  <a:lnTo>
                    <a:pt x="4927" y="28096"/>
                  </a:lnTo>
                  <a:lnTo>
                    <a:pt x="5400" y="28020"/>
                  </a:lnTo>
                  <a:lnTo>
                    <a:pt x="5886" y="27930"/>
                  </a:lnTo>
                  <a:lnTo>
                    <a:pt x="6360" y="27815"/>
                  </a:lnTo>
                  <a:lnTo>
                    <a:pt x="6846" y="27700"/>
                  </a:lnTo>
                  <a:lnTo>
                    <a:pt x="7319" y="27559"/>
                  </a:lnTo>
                  <a:lnTo>
                    <a:pt x="7780" y="27418"/>
                  </a:lnTo>
                  <a:lnTo>
                    <a:pt x="8228" y="27278"/>
                  </a:lnTo>
                  <a:lnTo>
                    <a:pt x="8663" y="27124"/>
                  </a:lnTo>
                  <a:lnTo>
                    <a:pt x="9072" y="26971"/>
                  </a:lnTo>
                  <a:lnTo>
                    <a:pt x="9827" y="26676"/>
                  </a:lnTo>
                  <a:lnTo>
                    <a:pt x="10454" y="26408"/>
                  </a:lnTo>
                  <a:lnTo>
                    <a:pt x="10940" y="26190"/>
                  </a:lnTo>
                  <a:lnTo>
                    <a:pt x="11362" y="25998"/>
                  </a:lnTo>
                  <a:lnTo>
                    <a:pt x="11465" y="25435"/>
                  </a:lnTo>
                  <a:lnTo>
                    <a:pt x="11772" y="23887"/>
                  </a:lnTo>
                  <a:lnTo>
                    <a:pt x="11964" y="22774"/>
                  </a:lnTo>
                  <a:lnTo>
                    <a:pt x="12194" y="21482"/>
                  </a:lnTo>
                  <a:lnTo>
                    <a:pt x="12450" y="20023"/>
                  </a:lnTo>
                  <a:lnTo>
                    <a:pt x="12706" y="18424"/>
                  </a:lnTo>
                  <a:lnTo>
                    <a:pt x="12974" y="16684"/>
                  </a:lnTo>
                  <a:lnTo>
                    <a:pt x="13243" y="14841"/>
                  </a:lnTo>
                  <a:lnTo>
                    <a:pt x="13499" y="12922"/>
                  </a:lnTo>
                  <a:lnTo>
                    <a:pt x="13742" y="10939"/>
                  </a:lnTo>
                  <a:lnTo>
                    <a:pt x="13972" y="8905"/>
                  </a:lnTo>
                  <a:lnTo>
                    <a:pt x="14075" y="7881"/>
                  </a:lnTo>
                  <a:lnTo>
                    <a:pt x="14164" y="6858"/>
                  </a:lnTo>
                  <a:lnTo>
                    <a:pt x="14254" y="5834"/>
                  </a:lnTo>
                  <a:lnTo>
                    <a:pt x="14331" y="4811"/>
                  </a:lnTo>
                  <a:lnTo>
                    <a:pt x="14395" y="3787"/>
                  </a:lnTo>
                  <a:lnTo>
                    <a:pt x="14446" y="2776"/>
                  </a:lnTo>
                  <a:lnTo>
                    <a:pt x="2099" y="0"/>
                  </a:lnTo>
                  <a:close/>
                </a:path>
              </a:pathLst>
            </a:custGeom>
            <a:solidFill>
              <a:srgbClr val="FFB6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Google Shape;149;p16"/>
            <p:cNvSpPr/>
            <p:nvPr/>
          </p:nvSpPr>
          <p:spPr>
            <a:xfrm>
              <a:off x="710350" y="3246100"/>
              <a:ext cx="351875" cy="313150"/>
            </a:xfrm>
            <a:custGeom>
              <a:avLst/>
              <a:gdLst/>
              <a:ahLst/>
              <a:cxnLst/>
              <a:rect l="l" t="t" r="r" b="b"/>
              <a:pathLst>
                <a:path w="14075" h="12526" extrusionOk="0">
                  <a:moveTo>
                    <a:pt x="1728" y="0"/>
                  </a:moveTo>
                  <a:lnTo>
                    <a:pt x="1434" y="1484"/>
                  </a:lnTo>
                  <a:lnTo>
                    <a:pt x="1152" y="2994"/>
                  </a:lnTo>
                  <a:lnTo>
                    <a:pt x="909" y="4504"/>
                  </a:lnTo>
                  <a:lnTo>
                    <a:pt x="679" y="6013"/>
                  </a:lnTo>
                  <a:lnTo>
                    <a:pt x="474" y="7523"/>
                  </a:lnTo>
                  <a:lnTo>
                    <a:pt x="295" y="9020"/>
                  </a:lnTo>
                  <a:lnTo>
                    <a:pt x="142" y="10504"/>
                  </a:lnTo>
                  <a:lnTo>
                    <a:pt x="1" y="11963"/>
                  </a:lnTo>
                  <a:lnTo>
                    <a:pt x="13550" y="12526"/>
                  </a:lnTo>
                  <a:lnTo>
                    <a:pt x="13819" y="7779"/>
                  </a:lnTo>
                  <a:lnTo>
                    <a:pt x="13947" y="5297"/>
                  </a:lnTo>
                  <a:lnTo>
                    <a:pt x="14075" y="2776"/>
                  </a:lnTo>
                  <a:lnTo>
                    <a:pt x="1728" y="0"/>
                  </a:lnTo>
                  <a:close/>
                </a:path>
              </a:pathLst>
            </a:custGeom>
            <a:solidFill>
              <a:srgbClr val="D282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Google Shape;150;p16"/>
            <p:cNvSpPr/>
            <p:nvPr/>
          </p:nvSpPr>
          <p:spPr>
            <a:xfrm>
              <a:off x="653425" y="2681225"/>
              <a:ext cx="576100" cy="861725"/>
            </a:xfrm>
            <a:custGeom>
              <a:avLst/>
              <a:gdLst/>
              <a:ahLst/>
              <a:cxnLst/>
              <a:rect l="l" t="t" r="r" b="b"/>
              <a:pathLst>
                <a:path w="23044" h="34469" extrusionOk="0">
                  <a:moveTo>
                    <a:pt x="10633" y="0"/>
                  </a:moveTo>
                  <a:lnTo>
                    <a:pt x="10569" y="13"/>
                  </a:lnTo>
                  <a:lnTo>
                    <a:pt x="10274" y="115"/>
                  </a:lnTo>
                  <a:lnTo>
                    <a:pt x="9980" y="231"/>
                  </a:lnTo>
                  <a:lnTo>
                    <a:pt x="9699" y="359"/>
                  </a:lnTo>
                  <a:lnTo>
                    <a:pt x="9430" y="486"/>
                  </a:lnTo>
                  <a:lnTo>
                    <a:pt x="9161" y="640"/>
                  </a:lnTo>
                  <a:lnTo>
                    <a:pt x="8893" y="806"/>
                  </a:lnTo>
                  <a:lnTo>
                    <a:pt x="8637" y="973"/>
                  </a:lnTo>
                  <a:lnTo>
                    <a:pt x="8394" y="1165"/>
                  </a:lnTo>
                  <a:lnTo>
                    <a:pt x="8151" y="1369"/>
                  </a:lnTo>
                  <a:lnTo>
                    <a:pt x="7907" y="1574"/>
                  </a:lnTo>
                  <a:lnTo>
                    <a:pt x="7677" y="1804"/>
                  </a:lnTo>
                  <a:lnTo>
                    <a:pt x="7460" y="2047"/>
                  </a:lnTo>
                  <a:lnTo>
                    <a:pt x="7229" y="2290"/>
                  </a:lnTo>
                  <a:lnTo>
                    <a:pt x="7012" y="2559"/>
                  </a:lnTo>
                  <a:lnTo>
                    <a:pt x="6807" y="2841"/>
                  </a:lnTo>
                  <a:lnTo>
                    <a:pt x="6602" y="3135"/>
                  </a:lnTo>
                  <a:lnTo>
                    <a:pt x="6398" y="3429"/>
                  </a:lnTo>
                  <a:lnTo>
                    <a:pt x="6206" y="3749"/>
                  </a:lnTo>
                  <a:lnTo>
                    <a:pt x="6014" y="4082"/>
                  </a:lnTo>
                  <a:lnTo>
                    <a:pt x="5822" y="4427"/>
                  </a:lnTo>
                  <a:lnTo>
                    <a:pt x="5643" y="4773"/>
                  </a:lnTo>
                  <a:lnTo>
                    <a:pt x="5464" y="5144"/>
                  </a:lnTo>
                  <a:lnTo>
                    <a:pt x="5297" y="5527"/>
                  </a:lnTo>
                  <a:lnTo>
                    <a:pt x="5118" y="5924"/>
                  </a:lnTo>
                  <a:lnTo>
                    <a:pt x="4952" y="6333"/>
                  </a:lnTo>
                  <a:lnTo>
                    <a:pt x="4798" y="6756"/>
                  </a:lnTo>
                  <a:lnTo>
                    <a:pt x="4479" y="7638"/>
                  </a:lnTo>
                  <a:lnTo>
                    <a:pt x="4171" y="8572"/>
                  </a:lnTo>
                  <a:lnTo>
                    <a:pt x="3890" y="9558"/>
                  </a:lnTo>
                  <a:lnTo>
                    <a:pt x="3608" y="10594"/>
                  </a:lnTo>
                  <a:lnTo>
                    <a:pt x="3340" y="11681"/>
                  </a:lnTo>
                  <a:lnTo>
                    <a:pt x="3084" y="12833"/>
                  </a:lnTo>
                  <a:lnTo>
                    <a:pt x="2828" y="14023"/>
                  </a:lnTo>
                  <a:lnTo>
                    <a:pt x="2585" y="15277"/>
                  </a:lnTo>
                  <a:lnTo>
                    <a:pt x="2342" y="16582"/>
                  </a:lnTo>
                  <a:lnTo>
                    <a:pt x="2099" y="17951"/>
                  </a:lnTo>
                  <a:lnTo>
                    <a:pt x="1868" y="19358"/>
                  </a:lnTo>
                  <a:lnTo>
                    <a:pt x="1638" y="20829"/>
                  </a:lnTo>
                  <a:lnTo>
                    <a:pt x="1408" y="22352"/>
                  </a:lnTo>
                  <a:lnTo>
                    <a:pt x="947" y="25551"/>
                  </a:lnTo>
                  <a:lnTo>
                    <a:pt x="487" y="28979"/>
                  </a:lnTo>
                  <a:lnTo>
                    <a:pt x="0" y="32613"/>
                  </a:lnTo>
                  <a:lnTo>
                    <a:pt x="17158" y="34468"/>
                  </a:lnTo>
                  <a:lnTo>
                    <a:pt x="23043" y="21456"/>
                  </a:lnTo>
                  <a:lnTo>
                    <a:pt x="22608" y="20497"/>
                  </a:lnTo>
                  <a:lnTo>
                    <a:pt x="22109" y="19396"/>
                  </a:lnTo>
                  <a:lnTo>
                    <a:pt x="21457" y="17989"/>
                  </a:lnTo>
                  <a:lnTo>
                    <a:pt x="20676" y="16313"/>
                  </a:lnTo>
                  <a:lnTo>
                    <a:pt x="19793" y="14458"/>
                  </a:lnTo>
                  <a:lnTo>
                    <a:pt x="18821" y="12462"/>
                  </a:lnTo>
                  <a:lnTo>
                    <a:pt x="17797" y="10428"/>
                  </a:lnTo>
                  <a:lnTo>
                    <a:pt x="17273" y="9404"/>
                  </a:lnTo>
                  <a:lnTo>
                    <a:pt x="16736" y="8393"/>
                  </a:lnTo>
                  <a:lnTo>
                    <a:pt x="16211" y="7408"/>
                  </a:lnTo>
                  <a:lnTo>
                    <a:pt x="15674" y="6436"/>
                  </a:lnTo>
                  <a:lnTo>
                    <a:pt x="15149" y="5515"/>
                  </a:lnTo>
                  <a:lnTo>
                    <a:pt x="14637" y="4619"/>
                  </a:lnTo>
                  <a:lnTo>
                    <a:pt x="14125" y="3787"/>
                  </a:lnTo>
                  <a:lnTo>
                    <a:pt x="13639" y="3020"/>
                  </a:lnTo>
                  <a:lnTo>
                    <a:pt x="13153" y="2316"/>
                  </a:lnTo>
                  <a:lnTo>
                    <a:pt x="12705" y="1689"/>
                  </a:lnTo>
                  <a:lnTo>
                    <a:pt x="12488" y="1408"/>
                  </a:lnTo>
                  <a:lnTo>
                    <a:pt x="12270" y="1152"/>
                  </a:lnTo>
                  <a:lnTo>
                    <a:pt x="12066" y="909"/>
                  </a:lnTo>
                  <a:lnTo>
                    <a:pt x="11861" y="704"/>
                  </a:lnTo>
                  <a:lnTo>
                    <a:pt x="11669" y="512"/>
                  </a:lnTo>
                  <a:lnTo>
                    <a:pt x="11490" y="359"/>
                  </a:lnTo>
                  <a:lnTo>
                    <a:pt x="11311" y="231"/>
                  </a:lnTo>
                  <a:lnTo>
                    <a:pt x="11144" y="128"/>
                  </a:lnTo>
                  <a:lnTo>
                    <a:pt x="10978" y="51"/>
                  </a:lnTo>
                  <a:lnTo>
                    <a:pt x="10837" y="13"/>
                  </a:lnTo>
                  <a:lnTo>
                    <a:pt x="10761" y="0"/>
                  </a:lnTo>
                  <a:close/>
                </a:path>
              </a:pathLst>
            </a:custGeom>
            <a:solidFill>
              <a:srgbClr val="01AD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Google Shape;151;p16"/>
            <p:cNvSpPr/>
            <p:nvPr/>
          </p:nvSpPr>
          <p:spPr>
            <a:xfrm>
              <a:off x="999825" y="3415300"/>
              <a:ext cx="524600" cy="258150"/>
            </a:xfrm>
            <a:custGeom>
              <a:avLst/>
              <a:gdLst/>
              <a:ahLst/>
              <a:cxnLst/>
              <a:rect l="l" t="t" r="r" b="b"/>
              <a:pathLst>
                <a:path w="20984" h="10326" extrusionOk="0">
                  <a:moveTo>
                    <a:pt x="16301" y="0"/>
                  </a:moveTo>
                  <a:lnTo>
                    <a:pt x="474" y="2137"/>
                  </a:lnTo>
                  <a:lnTo>
                    <a:pt x="410" y="2393"/>
                  </a:lnTo>
                  <a:lnTo>
                    <a:pt x="333" y="2700"/>
                  </a:lnTo>
                  <a:lnTo>
                    <a:pt x="257" y="3084"/>
                  </a:lnTo>
                  <a:lnTo>
                    <a:pt x="167" y="3557"/>
                  </a:lnTo>
                  <a:lnTo>
                    <a:pt x="90" y="4094"/>
                  </a:lnTo>
                  <a:lnTo>
                    <a:pt x="39" y="4670"/>
                  </a:lnTo>
                  <a:lnTo>
                    <a:pt x="14" y="4977"/>
                  </a:lnTo>
                  <a:lnTo>
                    <a:pt x="1" y="5284"/>
                  </a:lnTo>
                  <a:lnTo>
                    <a:pt x="1" y="5604"/>
                  </a:lnTo>
                  <a:lnTo>
                    <a:pt x="14" y="5924"/>
                  </a:lnTo>
                  <a:lnTo>
                    <a:pt x="26" y="6244"/>
                  </a:lnTo>
                  <a:lnTo>
                    <a:pt x="65" y="6564"/>
                  </a:lnTo>
                  <a:lnTo>
                    <a:pt x="116" y="6871"/>
                  </a:lnTo>
                  <a:lnTo>
                    <a:pt x="167" y="7191"/>
                  </a:lnTo>
                  <a:lnTo>
                    <a:pt x="257" y="7485"/>
                  </a:lnTo>
                  <a:lnTo>
                    <a:pt x="346" y="7779"/>
                  </a:lnTo>
                  <a:lnTo>
                    <a:pt x="461" y="8073"/>
                  </a:lnTo>
                  <a:lnTo>
                    <a:pt x="589" y="8342"/>
                  </a:lnTo>
                  <a:lnTo>
                    <a:pt x="756" y="8598"/>
                  </a:lnTo>
                  <a:lnTo>
                    <a:pt x="922" y="8841"/>
                  </a:lnTo>
                  <a:lnTo>
                    <a:pt x="1024" y="8956"/>
                  </a:lnTo>
                  <a:lnTo>
                    <a:pt x="1127" y="9071"/>
                  </a:lnTo>
                  <a:lnTo>
                    <a:pt x="1242" y="9174"/>
                  </a:lnTo>
                  <a:lnTo>
                    <a:pt x="1357" y="9276"/>
                  </a:lnTo>
                  <a:lnTo>
                    <a:pt x="1472" y="9366"/>
                  </a:lnTo>
                  <a:lnTo>
                    <a:pt x="1613" y="9455"/>
                  </a:lnTo>
                  <a:lnTo>
                    <a:pt x="1741" y="9532"/>
                  </a:lnTo>
                  <a:lnTo>
                    <a:pt x="1882" y="9609"/>
                  </a:lnTo>
                  <a:lnTo>
                    <a:pt x="2125" y="9724"/>
                  </a:lnTo>
                  <a:lnTo>
                    <a:pt x="2419" y="9826"/>
                  </a:lnTo>
                  <a:lnTo>
                    <a:pt x="2739" y="9916"/>
                  </a:lnTo>
                  <a:lnTo>
                    <a:pt x="3097" y="10005"/>
                  </a:lnTo>
                  <a:lnTo>
                    <a:pt x="3494" y="10082"/>
                  </a:lnTo>
                  <a:lnTo>
                    <a:pt x="3916" y="10146"/>
                  </a:lnTo>
                  <a:lnTo>
                    <a:pt x="4376" y="10210"/>
                  </a:lnTo>
                  <a:lnTo>
                    <a:pt x="4863" y="10261"/>
                  </a:lnTo>
                  <a:lnTo>
                    <a:pt x="5387" y="10287"/>
                  </a:lnTo>
                  <a:lnTo>
                    <a:pt x="5925" y="10312"/>
                  </a:lnTo>
                  <a:lnTo>
                    <a:pt x="6488" y="10325"/>
                  </a:lnTo>
                  <a:lnTo>
                    <a:pt x="7076" y="10325"/>
                  </a:lnTo>
                  <a:lnTo>
                    <a:pt x="7690" y="10312"/>
                  </a:lnTo>
                  <a:lnTo>
                    <a:pt x="8317" y="10274"/>
                  </a:lnTo>
                  <a:lnTo>
                    <a:pt x="8957" y="10223"/>
                  </a:lnTo>
                  <a:lnTo>
                    <a:pt x="9622" y="10159"/>
                  </a:lnTo>
                  <a:lnTo>
                    <a:pt x="10300" y="10082"/>
                  </a:lnTo>
                  <a:lnTo>
                    <a:pt x="10978" y="9980"/>
                  </a:lnTo>
                  <a:lnTo>
                    <a:pt x="11682" y="9852"/>
                  </a:lnTo>
                  <a:lnTo>
                    <a:pt x="12386" y="9724"/>
                  </a:lnTo>
                  <a:lnTo>
                    <a:pt x="13089" y="9558"/>
                  </a:lnTo>
                  <a:lnTo>
                    <a:pt x="13806" y="9379"/>
                  </a:lnTo>
                  <a:lnTo>
                    <a:pt x="14535" y="9174"/>
                  </a:lnTo>
                  <a:lnTo>
                    <a:pt x="15252" y="8956"/>
                  </a:lnTo>
                  <a:lnTo>
                    <a:pt x="15968" y="8700"/>
                  </a:lnTo>
                  <a:lnTo>
                    <a:pt x="16685" y="8432"/>
                  </a:lnTo>
                  <a:lnTo>
                    <a:pt x="17401" y="8137"/>
                  </a:lnTo>
                  <a:lnTo>
                    <a:pt x="18105" y="7818"/>
                  </a:lnTo>
                  <a:lnTo>
                    <a:pt x="18796" y="7472"/>
                  </a:lnTo>
                  <a:lnTo>
                    <a:pt x="19487" y="7101"/>
                  </a:lnTo>
                  <a:lnTo>
                    <a:pt x="20165" y="6692"/>
                  </a:lnTo>
                  <a:lnTo>
                    <a:pt x="20497" y="6487"/>
                  </a:lnTo>
                  <a:lnTo>
                    <a:pt x="20830" y="6269"/>
                  </a:lnTo>
                  <a:lnTo>
                    <a:pt x="20881" y="6231"/>
                  </a:lnTo>
                  <a:lnTo>
                    <a:pt x="20920" y="6180"/>
                  </a:lnTo>
                  <a:lnTo>
                    <a:pt x="20945" y="6129"/>
                  </a:lnTo>
                  <a:lnTo>
                    <a:pt x="20971" y="6065"/>
                  </a:lnTo>
                  <a:lnTo>
                    <a:pt x="20984" y="6001"/>
                  </a:lnTo>
                  <a:lnTo>
                    <a:pt x="20984" y="5937"/>
                  </a:lnTo>
                  <a:lnTo>
                    <a:pt x="20971" y="5783"/>
                  </a:lnTo>
                  <a:lnTo>
                    <a:pt x="20920" y="5604"/>
                  </a:lnTo>
                  <a:lnTo>
                    <a:pt x="20843" y="5399"/>
                  </a:lnTo>
                  <a:lnTo>
                    <a:pt x="20728" y="5195"/>
                  </a:lnTo>
                  <a:lnTo>
                    <a:pt x="20600" y="4964"/>
                  </a:lnTo>
                  <a:lnTo>
                    <a:pt x="20459" y="4721"/>
                  </a:lnTo>
                  <a:lnTo>
                    <a:pt x="20293" y="4478"/>
                  </a:lnTo>
                  <a:lnTo>
                    <a:pt x="20101" y="4210"/>
                  </a:lnTo>
                  <a:lnTo>
                    <a:pt x="19896" y="3941"/>
                  </a:lnTo>
                  <a:lnTo>
                    <a:pt x="19461" y="3404"/>
                  </a:lnTo>
                  <a:lnTo>
                    <a:pt x="19000" y="2841"/>
                  </a:lnTo>
                  <a:lnTo>
                    <a:pt x="18514" y="2303"/>
                  </a:lnTo>
                  <a:lnTo>
                    <a:pt x="18041" y="1779"/>
                  </a:lnTo>
                  <a:lnTo>
                    <a:pt x="17580" y="1292"/>
                  </a:lnTo>
                  <a:lnTo>
                    <a:pt x="17171" y="870"/>
                  </a:lnTo>
                  <a:lnTo>
                    <a:pt x="16544" y="231"/>
                  </a:lnTo>
                  <a:lnTo>
                    <a:pt x="16301" y="0"/>
                  </a:lnTo>
                  <a:close/>
                </a:path>
              </a:pathLst>
            </a:custGeom>
            <a:solidFill>
              <a:srgbClr val="02DA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Google Shape;152;p16"/>
            <p:cNvSpPr/>
            <p:nvPr/>
          </p:nvSpPr>
          <p:spPr>
            <a:xfrm>
              <a:off x="703650" y="3516700"/>
              <a:ext cx="1152475" cy="449100"/>
            </a:xfrm>
            <a:custGeom>
              <a:avLst/>
              <a:gdLst/>
              <a:ahLst/>
              <a:cxnLst/>
              <a:rect l="l" t="t" r="r" b="b"/>
              <a:pathLst>
                <a:path w="46099" h="17964" extrusionOk="0">
                  <a:moveTo>
                    <a:pt x="46098" y="0"/>
                  </a:moveTo>
                  <a:lnTo>
                    <a:pt x="1292" y="6410"/>
                  </a:lnTo>
                  <a:lnTo>
                    <a:pt x="1126" y="6858"/>
                  </a:lnTo>
                  <a:lnTo>
                    <a:pt x="947" y="7370"/>
                  </a:lnTo>
                  <a:lnTo>
                    <a:pt x="742" y="8060"/>
                  </a:lnTo>
                  <a:lnTo>
                    <a:pt x="627" y="8444"/>
                  </a:lnTo>
                  <a:lnTo>
                    <a:pt x="525" y="8867"/>
                  </a:lnTo>
                  <a:lnTo>
                    <a:pt x="410" y="9302"/>
                  </a:lnTo>
                  <a:lnTo>
                    <a:pt x="307" y="9762"/>
                  </a:lnTo>
                  <a:lnTo>
                    <a:pt x="218" y="10248"/>
                  </a:lnTo>
                  <a:lnTo>
                    <a:pt x="141" y="10747"/>
                  </a:lnTo>
                  <a:lnTo>
                    <a:pt x="77" y="11246"/>
                  </a:lnTo>
                  <a:lnTo>
                    <a:pt x="26" y="11758"/>
                  </a:lnTo>
                  <a:lnTo>
                    <a:pt x="0" y="12283"/>
                  </a:lnTo>
                  <a:lnTo>
                    <a:pt x="0" y="12794"/>
                  </a:lnTo>
                  <a:lnTo>
                    <a:pt x="13" y="13306"/>
                  </a:lnTo>
                  <a:lnTo>
                    <a:pt x="39" y="13562"/>
                  </a:lnTo>
                  <a:lnTo>
                    <a:pt x="64" y="13805"/>
                  </a:lnTo>
                  <a:lnTo>
                    <a:pt x="103" y="14048"/>
                  </a:lnTo>
                  <a:lnTo>
                    <a:pt x="154" y="14291"/>
                  </a:lnTo>
                  <a:lnTo>
                    <a:pt x="205" y="14534"/>
                  </a:lnTo>
                  <a:lnTo>
                    <a:pt x="269" y="14778"/>
                  </a:lnTo>
                  <a:lnTo>
                    <a:pt x="333" y="15008"/>
                  </a:lnTo>
                  <a:lnTo>
                    <a:pt x="410" y="15225"/>
                  </a:lnTo>
                  <a:lnTo>
                    <a:pt x="512" y="15456"/>
                  </a:lnTo>
                  <a:lnTo>
                    <a:pt x="602" y="15660"/>
                  </a:lnTo>
                  <a:lnTo>
                    <a:pt x="717" y="15878"/>
                  </a:lnTo>
                  <a:lnTo>
                    <a:pt x="845" y="16070"/>
                  </a:lnTo>
                  <a:lnTo>
                    <a:pt x="973" y="16262"/>
                  </a:lnTo>
                  <a:lnTo>
                    <a:pt x="1126" y="16454"/>
                  </a:lnTo>
                  <a:lnTo>
                    <a:pt x="1280" y="16633"/>
                  </a:lnTo>
                  <a:lnTo>
                    <a:pt x="1446" y="16799"/>
                  </a:lnTo>
                  <a:lnTo>
                    <a:pt x="1625" y="16953"/>
                  </a:lnTo>
                  <a:lnTo>
                    <a:pt x="1830" y="17106"/>
                  </a:lnTo>
                  <a:lnTo>
                    <a:pt x="2035" y="17247"/>
                  </a:lnTo>
                  <a:lnTo>
                    <a:pt x="2265" y="17375"/>
                  </a:lnTo>
                  <a:lnTo>
                    <a:pt x="2495" y="17490"/>
                  </a:lnTo>
                  <a:lnTo>
                    <a:pt x="2751" y="17592"/>
                  </a:lnTo>
                  <a:lnTo>
                    <a:pt x="3020" y="17695"/>
                  </a:lnTo>
                  <a:lnTo>
                    <a:pt x="3301" y="17771"/>
                  </a:lnTo>
                  <a:lnTo>
                    <a:pt x="3595" y="17835"/>
                  </a:lnTo>
                  <a:lnTo>
                    <a:pt x="3902" y="17899"/>
                  </a:lnTo>
                  <a:lnTo>
                    <a:pt x="4261" y="17938"/>
                  </a:lnTo>
                  <a:lnTo>
                    <a:pt x="4657" y="17963"/>
                  </a:lnTo>
                  <a:lnTo>
                    <a:pt x="5566" y="17963"/>
                  </a:lnTo>
                  <a:lnTo>
                    <a:pt x="6065" y="17938"/>
                  </a:lnTo>
                  <a:lnTo>
                    <a:pt x="6602" y="17887"/>
                  </a:lnTo>
                  <a:lnTo>
                    <a:pt x="7165" y="17835"/>
                  </a:lnTo>
                  <a:lnTo>
                    <a:pt x="7754" y="17759"/>
                  </a:lnTo>
                  <a:lnTo>
                    <a:pt x="8381" y="17682"/>
                  </a:lnTo>
                  <a:lnTo>
                    <a:pt x="9020" y="17579"/>
                  </a:lnTo>
                  <a:lnTo>
                    <a:pt x="9698" y="17464"/>
                  </a:lnTo>
                  <a:lnTo>
                    <a:pt x="10402" y="17336"/>
                  </a:lnTo>
                  <a:lnTo>
                    <a:pt x="11861" y="17055"/>
                  </a:lnTo>
                  <a:lnTo>
                    <a:pt x="13396" y="16735"/>
                  </a:lnTo>
                  <a:lnTo>
                    <a:pt x="15008" y="16364"/>
                  </a:lnTo>
                  <a:lnTo>
                    <a:pt x="16671" y="15967"/>
                  </a:lnTo>
                  <a:lnTo>
                    <a:pt x="18386" y="15545"/>
                  </a:lnTo>
                  <a:lnTo>
                    <a:pt x="20126" y="15085"/>
                  </a:lnTo>
                  <a:lnTo>
                    <a:pt x="21891" y="14611"/>
                  </a:lnTo>
                  <a:lnTo>
                    <a:pt x="23683" y="14125"/>
                  </a:lnTo>
                  <a:lnTo>
                    <a:pt x="25461" y="13626"/>
                  </a:lnTo>
                  <a:lnTo>
                    <a:pt x="27227" y="13114"/>
                  </a:lnTo>
                  <a:lnTo>
                    <a:pt x="28979" y="12602"/>
                  </a:lnTo>
                  <a:lnTo>
                    <a:pt x="30694" y="12091"/>
                  </a:lnTo>
                  <a:lnTo>
                    <a:pt x="33995" y="11093"/>
                  </a:lnTo>
                  <a:lnTo>
                    <a:pt x="37027" y="10146"/>
                  </a:lnTo>
                  <a:lnTo>
                    <a:pt x="39701" y="9289"/>
                  </a:lnTo>
                  <a:lnTo>
                    <a:pt x="41953" y="8572"/>
                  </a:lnTo>
                  <a:lnTo>
                    <a:pt x="43655" y="8009"/>
                  </a:lnTo>
                  <a:lnTo>
                    <a:pt x="45126" y="7510"/>
                  </a:lnTo>
                  <a:lnTo>
                    <a:pt x="46098" y="0"/>
                  </a:lnTo>
                  <a:close/>
                </a:path>
              </a:pathLst>
            </a:custGeom>
            <a:solidFill>
              <a:srgbClr val="FFB6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Google Shape;153;p16"/>
            <p:cNvSpPr/>
            <p:nvPr/>
          </p:nvSpPr>
          <p:spPr>
            <a:xfrm>
              <a:off x="1609800" y="3468700"/>
              <a:ext cx="523325" cy="218175"/>
            </a:xfrm>
            <a:custGeom>
              <a:avLst/>
              <a:gdLst/>
              <a:ahLst/>
              <a:cxnLst/>
              <a:rect l="l" t="t" r="r" b="b"/>
              <a:pathLst>
                <a:path w="20933" h="8727" extrusionOk="0">
                  <a:moveTo>
                    <a:pt x="20446" y="1"/>
                  </a:moveTo>
                  <a:lnTo>
                    <a:pt x="19499" y="39"/>
                  </a:lnTo>
                  <a:lnTo>
                    <a:pt x="18425" y="90"/>
                  </a:lnTo>
                  <a:lnTo>
                    <a:pt x="17030" y="167"/>
                  </a:lnTo>
                  <a:lnTo>
                    <a:pt x="15392" y="270"/>
                  </a:lnTo>
                  <a:lnTo>
                    <a:pt x="13563" y="398"/>
                  </a:lnTo>
                  <a:lnTo>
                    <a:pt x="11631" y="577"/>
                  </a:lnTo>
                  <a:lnTo>
                    <a:pt x="10633" y="666"/>
                  </a:lnTo>
                  <a:lnTo>
                    <a:pt x="9635" y="781"/>
                  </a:lnTo>
                  <a:lnTo>
                    <a:pt x="8650" y="897"/>
                  </a:lnTo>
                  <a:lnTo>
                    <a:pt x="7677" y="1024"/>
                  </a:lnTo>
                  <a:lnTo>
                    <a:pt x="6718" y="1165"/>
                  </a:lnTo>
                  <a:lnTo>
                    <a:pt x="5797" y="1319"/>
                  </a:lnTo>
                  <a:lnTo>
                    <a:pt x="4901" y="1472"/>
                  </a:lnTo>
                  <a:lnTo>
                    <a:pt x="4069" y="1651"/>
                  </a:lnTo>
                  <a:lnTo>
                    <a:pt x="3276" y="1831"/>
                  </a:lnTo>
                  <a:lnTo>
                    <a:pt x="2918" y="1933"/>
                  </a:lnTo>
                  <a:lnTo>
                    <a:pt x="2560" y="2035"/>
                  </a:lnTo>
                  <a:lnTo>
                    <a:pt x="2227" y="2138"/>
                  </a:lnTo>
                  <a:lnTo>
                    <a:pt x="1907" y="2253"/>
                  </a:lnTo>
                  <a:lnTo>
                    <a:pt x="1613" y="2355"/>
                  </a:lnTo>
                  <a:lnTo>
                    <a:pt x="1344" y="2470"/>
                  </a:lnTo>
                  <a:lnTo>
                    <a:pt x="1088" y="2585"/>
                  </a:lnTo>
                  <a:lnTo>
                    <a:pt x="858" y="2713"/>
                  </a:lnTo>
                  <a:lnTo>
                    <a:pt x="666" y="2841"/>
                  </a:lnTo>
                  <a:lnTo>
                    <a:pt x="487" y="2969"/>
                  </a:lnTo>
                  <a:lnTo>
                    <a:pt x="333" y="3097"/>
                  </a:lnTo>
                  <a:lnTo>
                    <a:pt x="205" y="3238"/>
                  </a:lnTo>
                  <a:lnTo>
                    <a:pt x="103" y="3379"/>
                  </a:lnTo>
                  <a:lnTo>
                    <a:pt x="39" y="3519"/>
                  </a:lnTo>
                  <a:lnTo>
                    <a:pt x="14" y="3596"/>
                  </a:lnTo>
                  <a:lnTo>
                    <a:pt x="1" y="3660"/>
                  </a:lnTo>
                  <a:lnTo>
                    <a:pt x="1" y="3737"/>
                  </a:lnTo>
                  <a:lnTo>
                    <a:pt x="1" y="3814"/>
                  </a:lnTo>
                  <a:lnTo>
                    <a:pt x="14" y="3890"/>
                  </a:lnTo>
                  <a:lnTo>
                    <a:pt x="26" y="3967"/>
                  </a:lnTo>
                  <a:lnTo>
                    <a:pt x="90" y="4133"/>
                  </a:lnTo>
                  <a:lnTo>
                    <a:pt x="269" y="4479"/>
                  </a:lnTo>
                  <a:lnTo>
                    <a:pt x="461" y="4812"/>
                  </a:lnTo>
                  <a:lnTo>
                    <a:pt x="666" y="5131"/>
                  </a:lnTo>
                  <a:lnTo>
                    <a:pt x="884" y="5426"/>
                  </a:lnTo>
                  <a:lnTo>
                    <a:pt x="1114" y="5707"/>
                  </a:lnTo>
                  <a:lnTo>
                    <a:pt x="1357" y="5976"/>
                  </a:lnTo>
                  <a:lnTo>
                    <a:pt x="1613" y="6232"/>
                  </a:lnTo>
                  <a:lnTo>
                    <a:pt x="1869" y="6475"/>
                  </a:lnTo>
                  <a:lnTo>
                    <a:pt x="2150" y="6705"/>
                  </a:lnTo>
                  <a:lnTo>
                    <a:pt x="2432" y="6910"/>
                  </a:lnTo>
                  <a:lnTo>
                    <a:pt x="2713" y="7115"/>
                  </a:lnTo>
                  <a:lnTo>
                    <a:pt x="3020" y="7294"/>
                  </a:lnTo>
                  <a:lnTo>
                    <a:pt x="3327" y="7460"/>
                  </a:lnTo>
                  <a:lnTo>
                    <a:pt x="3634" y="7626"/>
                  </a:lnTo>
                  <a:lnTo>
                    <a:pt x="3954" y="7767"/>
                  </a:lnTo>
                  <a:lnTo>
                    <a:pt x="4287" y="7908"/>
                  </a:lnTo>
                  <a:lnTo>
                    <a:pt x="4619" y="8036"/>
                  </a:lnTo>
                  <a:lnTo>
                    <a:pt x="4965" y="8138"/>
                  </a:lnTo>
                  <a:lnTo>
                    <a:pt x="5310" y="8240"/>
                  </a:lnTo>
                  <a:lnTo>
                    <a:pt x="5656" y="8343"/>
                  </a:lnTo>
                  <a:lnTo>
                    <a:pt x="6014" y="8420"/>
                  </a:lnTo>
                  <a:lnTo>
                    <a:pt x="6372" y="8484"/>
                  </a:lnTo>
                  <a:lnTo>
                    <a:pt x="6731" y="8548"/>
                  </a:lnTo>
                  <a:lnTo>
                    <a:pt x="7102" y="8599"/>
                  </a:lnTo>
                  <a:lnTo>
                    <a:pt x="7473" y="8637"/>
                  </a:lnTo>
                  <a:lnTo>
                    <a:pt x="7844" y="8675"/>
                  </a:lnTo>
                  <a:lnTo>
                    <a:pt x="8215" y="8701"/>
                  </a:lnTo>
                  <a:lnTo>
                    <a:pt x="8586" y="8714"/>
                  </a:lnTo>
                  <a:lnTo>
                    <a:pt x="9328" y="8727"/>
                  </a:lnTo>
                  <a:lnTo>
                    <a:pt x="10083" y="8714"/>
                  </a:lnTo>
                  <a:lnTo>
                    <a:pt x="10825" y="8675"/>
                  </a:lnTo>
                  <a:lnTo>
                    <a:pt x="11567" y="8611"/>
                  </a:lnTo>
                  <a:lnTo>
                    <a:pt x="12283" y="8522"/>
                  </a:lnTo>
                  <a:lnTo>
                    <a:pt x="13000" y="8420"/>
                  </a:lnTo>
                  <a:lnTo>
                    <a:pt x="13691" y="8304"/>
                  </a:lnTo>
                  <a:lnTo>
                    <a:pt x="14369" y="8164"/>
                  </a:lnTo>
                  <a:lnTo>
                    <a:pt x="15009" y="8023"/>
                  </a:lnTo>
                  <a:lnTo>
                    <a:pt x="15623" y="7869"/>
                  </a:lnTo>
                  <a:lnTo>
                    <a:pt x="16211" y="7716"/>
                  </a:lnTo>
                  <a:lnTo>
                    <a:pt x="16761" y="7562"/>
                  </a:lnTo>
                  <a:lnTo>
                    <a:pt x="17260" y="7409"/>
                  </a:lnTo>
                  <a:lnTo>
                    <a:pt x="17721" y="7243"/>
                  </a:lnTo>
                  <a:lnTo>
                    <a:pt x="18143" y="7102"/>
                  </a:lnTo>
                  <a:lnTo>
                    <a:pt x="18514" y="6961"/>
                  </a:lnTo>
                  <a:lnTo>
                    <a:pt x="18821" y="6820"/>
                  </a:lnTo>
                  <a:lnTo>
                    <a:pt x="19077" y="6705"/>
                  </a:lnTo>
                  <a:lnTo>
                    <a:pt x="19218" y="6628"/>
                  </a:lnTo>
                  <a:lnTo>
                    <a:pt x="19359" y="6552"/>
                  </a:lnTo>
                  <a:lnTo>
                    <a:pt x="19487" y="6462"/>
                  </a:lnTo>
                  <a:lnTo>
                    <a:pt x="19602" y="6372"/>
                  </a:lnTo>
                  <a:lnTo>
                    <a:pt x="19832" y="6181"/>
                  </a:lnTo>
                  <a:lnTo>
                    <a:pt x="20037" y="5963"/>
                  </a:lnTo>
                  <a:lnTo>
                    <a:pt x="20203" y="5746"/>
                  </a:lnTo>
                  <a:lnTo>
                    <a:pt x="20357" y="5502"/>
                  </a:lnTo>
                  <a:lnTo>
                    <a:pt x="20497" y="5259"/>
                  </a:lnTo>
                  <a:lnTo>
                    <a:pt x="20612" y="5003"/>
                  </a:lnTo>
                  <a:lnTo>
                    <a:pt x="20702" y="4735"/>
                  </a:lnTo>
                  <a:lnTo>
                    <a:pt x="20779" y="4453"/>
                  </a:lnTo>
                  <a:lnTo>
                    <a:pt x="20843" y="4185"/>
                  </a:lnTo>
                  <a:lnTo>
                    <a:pt x="20881" y="3903"/>
                  </a:lnTo>
                  <a:lnTo>
                    <a:pt x="20920" y="3609"/>
                  </a:lnTo>
                  <a:lnTo>
                    <a:pt x="20932" y="3327"/>
                  </a:lnTo>
                  <a:lnTo>
                    <a:pt x="20932" y="3046"/>
                  </a:lnTo>
                  <a:lnTo>
                    <a:pt x="20932" y="2764"/>
                  </a:lnTo>
                  <a:lnTo>
                    <a:pt x="20920" y="2496"/>
                  </a:lnTo>
                  <a:lnTo>
                    <a:pt x="20894" y="2227"/>
                  </a:lnTo>
                  <a:lnTo>
                    <a:pt x="20843" y="1715"/>
                  </a:lnTo>
                  <a:lnTo>
                    <a:pt x="20766" y="1242"/>
                  </a:lnTo>
                  <a:lnTo>
                    <a:pt x="20676" y="833"/>
                  </a:lnTo>
                  <a:lnTo>
                    <a:pt x="20587" y="487"/>
                  </a:lnTo>
                  <a:lnTo>
                    <a:pt x="20523" y="231"/>
                  </a:lnTo>
                  <a:lnTo>
                    <a:pt x="20446" y="1"/>
                  </a:lnTo>
                  <a:close/>
                </a:path>
              </a:pathLst>
            </a:custGeom>
            <a:solidFill>
              <a:srgbClr val="02DA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Google Shape;154;p16"/>
            <p:cNvSpPr/>
            <p:nvPr/>
          </p:nvSpPr>
          <p:spPr>
            <a:xfrm>
              <a:off x="1403825" y="3417525"/>
              <a:ext cx="1042450" cy="549875"/>
            </a:xfrm>
            <a:custGeom>
              <a:avLst/>
              <a:gdLst/>
              <a:ahLst/>
              <a:cxnLst/>
              <a:rect l="l" t="t" r="r" b="b"/>
              <a:pathLst>
                <a:path w="41698" h="21995" extrusionOk="0">
                  <a:moveTo>
                    <a:pt x="0" y="1"/>
                  </a:moveTo>
                  <a:lnTo>
                    <a:pt x="960" y="7524"/>
                  </a:lnTo>
                  <a:lnTo>
                    <a:pt x="2226" y="8176"/>
                  </a:lnTo>
                  <a:lnTo>
                    <a:pt x="3685" y="8931"/>
                  </a:lnTo>
                  <a:lnTo>
                    <a:pt x="5604" y="9904"/>
                  </a:lnTo>
                  <a:lnTo>
                    <a:pt x="7907" y="11055"/>
                  </a:lnTo>
                  <a:lnTo>
                    <a:pt x="10543" y="12335"/>
                  </a:lnTo>
                  <a:lnTo>
                    <a:pt x="11950" y="13000"/>
                  </a:lnTo>
                  <a:lnTo>
                    <a:pt x="13409" y="13691"/>
                  </a:lnTo>
                  <a:lnTo>
                    <a:pt x="14906" y="14382"/>
                  </a:lnTo>
                  <a:lnTo>
                    <a:pt x="16454" y="15085"/>
                  </a:lnTo>
                  <a:lnTo>
                    <a:pt x="18015" y="15776"/>
                  </a:lnTo>
                  <a:lnTo>
                    <a:pt x="19588" y="16467"/>
                  </a:lnTo>
                  <a:lnTo>
                    <a:pt x="21175" y="17132"/>
                  </a:lnTo>
                  <a:lnTo>
                    <a:pt x="22761" y="17785"/>
                  </a:lnTo>
                  <a:lnTo>
                    <a:pt x="24322" y="18412"/>
                  </a:lnTo>
                  <a:lnTo>
                    <a:pt x="25883" y="19013"/>
                  </a:lnTo>
                  <a:lnTo>
                    <a:pt x="27406" y="19563"/>
                  </a:lnTo>
                  <a:lnTo>
                    <a:pt x="28890" y="20088"/>
                  </a:lnTo>
                  <a:lnTo>
                    <a:pt x="29606" y="20318"/>
                  </a:lnTo>
                  <a:lnTo>
                    <a:pt x="30323" y="20549"/>
                  </a:lnTo>
                  <a:lnTo>
                    <a:pt x="31027" y="20766"/>
                  </a:lnTo>
                  <a:lnTo>
                    <a:pt x="31705" y="20958"/>
                  </a:lnTo>
                  <a:lnTo>
                    <a:pt x="32370" y="21150"/>
                  </a:lnTo>
                  <a:lnTo>
                    <a:pt x="33022" y="21316"/>
                  </a:lnTo>
                  <a:lnTo>
                    <a:pt x="33649" y="21470"/>
                  </a:lnTo>
                  <a:lnTo>
                    <a:pt x="34264" y="21598"/>
                  </a:lnTo>
                  <a:lnTo>
                    <a:pt x="34852" y="21713"/>
                  </a:lnTo>
                  <a:lnTo>
                    <a:pt x="35428" y="21815"/>
                  </a:lnTo>
                  <a:lnTo>
                    <a:pt x="35965" y="21892"/>
                  </a:lnTo>
                  <a:lnTo>
                    <a:pt x="36490" y="21943"/>
                  </a:lnTo>
                  <a:lnTo>
                    <a:pt x="36989" y="21981"/>
                  </a:lnTo>
                  <a:lnTo>
                    <a:pt x="37462" y="21994"/>
                  </a:lnTo>
                  <a:lnTo>
                    <a:pt x="37897" y="21994"/>
                  </a:lnTo>
                  <a:lnTo>
                    <a:pt x="38307" y="21956"/>
                  </a:lnTo>
                  <a:lnTo>
                    <a:pt x="38562" y="21930"/>
                  </a:lnTo>
                  <a:lnTo>
                    <a:pt x="38793" y="21879"/>
                  </a:lnTo>
                  <a:lnTo>
                    <a:pt x="39023" y="21815"/>
                  </a:lnTo>
                  <a:lnTo>
                    <a:pt x="39228" y="21738"/>
                  </a:lnTo>
                  <a:lnTo>
                    <a:pt x="39432" y="21649"/>
                  </a:lnTo>
                  <a:lnTo>
                    <a:pt x="39624" y="21546"/>
                  </a:lnTo>
                  <a:lnTo>
                    <a:pt x="39803" y="21431"/>
                  </a:lnTo>
                  <a:lnTo>
                    <a:pt x="39970" y="21316"/>
                  </a:lnTo>
                  <a:lnTo>
                    <a:pt x="40136" y="21175"/>
                  </a:lnTo>
                  <a:lnTo>
                    <a:pt x="40290" y="21035"/>
                  </a:lnTo>
                  <a:lnTo>
                    <a:pt x="40430" y="20868"/>
                  </a:lnTo>
                  <a:lnTo>
                    <a:pt x="40558" y="20702"/>
                  </a:lnTo>
                  <a:lnTo>
                    <a:pt x="40686" y="20536"/>
                  </a:lnTo>
                  <a:lnTo>
                    <a:pt x="40801" y="20344"/>
                  </a:lnTo>
                  <a:lnTo>
                    <a:pt x="40904" y="20152"/>
                  </a:lnTo>
                  <a:lnTo>
                    <a:pt x="41006" y="19947"/>
                  </a:lnTo>
                  <a:lnTo>
                    <a:pt x="41096" y="19742"/>
                  </a:lnTo>
                  <a:lnTo>
                    <a:pt x="41185" y="19525"/>
                  </a:lnTo>
                  <a:lnTo>
                    <a:pt x="41262" y="19307"/>
                  </a:lnTo>
                  <a:lnTo>
                    <a:pt x="41326" y="19077"/>
                  </a:lnTo>
                  <a:lnTo>
                    <a:pt x="41390" y="18847"/>
                  </a:lnTo>
                  <a:lnTo>
                    <a:pt x="41441" y="18617"/>
                  </a:lnTo>
                  <a:lnTo>
                    <a:pt x="41544" y="18130"/>
                  </a:lnTo>
                  <a:lnTo>
                    <a:pt x="41608" y="17619"/>
                  </a:lnTo>
                  <a:lnTo>
                    <a:pt x="41659" y="17120"/>
                  </a:lnTo>
                  <a:lnTo>
                    <a:pt x="41684" y="16595"/>
                  </a:lnTo>
                  <a:lnTo>
                    <a:pt x="41697" y="16083"/>
                  </a:lnTo>
                  <a:lnTo>
                    <a:pt x="41697" y="15559"/>
                  </a:lnTo>
                  <a:lnTo>
                    <a:pt x="41671" y="15047"/>
                  </a:lnTo>
                  <a:lnTo>
                    <a:pt x="41646" y="14548"/>
                  </a:lnTo>
                  <a:lnTo>
                    <a:pt x="41608" y="14062"/>
                  </a:lnTo>
                  <a:lnTo>
                    <a:pt x="41556" y="13588"/>
                  </a:lnTo>
                  <a:lnTo>
                    <a:pt x="41492" y="13141"/>
                  </a:lnTo>
                  <a:lnTo>
                    <a:pt x="41377" y="12309"/>
                  </a:lnTo>
                  <a:lnTo>
                    <a:pt x="41262" y="11618"/>
                  </a:lnTo>
                  <a:lnTo>
                    <a:pt x="41160" y="11081"/>
                  </a:lnTo>
                  <a:lnTo>
                    <a:pt x="41057" y="1062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B6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Google Shape;155;p16"/>
            <p:cNvSpPr/>
            <p:nvPr/>
          </p:nvSpPr>
          <p:spPr>
            <a:xfrm>
              <a:off x="1336650" y="3417525"/>
              <a:ext cx="420950" cy="321800"/>
            </a:xfrm>
            <a:custGeom>
              <a:avLst/>
              <a:gdLst/>
              <a:ahLst/>
              <a:cxnLst/>
              <a:rect l="l" t="t" r="r" b="b"/>
              <a:pathLst>
                <a:path w="16838" h="12872" extrusionOk="0">
                  <a:moveTo>
                    <a:pt x="2687" y="1"/>
                  </a:moveTo>
                  <a:lnTo>
                    <a:pt x="0" y="6974"/>
                  </a:lnTo>
                  <a:lnTo>
                    <a:pt x="12692" y="12872"/>
                  </a:lnTo>
                  <a:lnTo>
                    <a:pt x="16838" y="3033"/>
                  </a:lnTo>
                  <a:lnTo>
                    <a:pt x="2687" y="1"/>
                  </a:lnTo>
                  <a:close/>
                </a:path>
              </a:pathLst>
            </a:custGeom>
            <a:solidFill>
              <a:srgbClr val="02DA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38734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عنصر نائب للنص 4"/>
          <p:cNvSpPr>
            <a:spLocks noGrp="1"/>
          </p:cNvSpPr>
          <p:nvPr>
            <p:ph type="body" idx="1"/>
          </p:nvPr>
        </p:nvSpPr>
        <p:spPr>
          <a:xfrm>
            <a:off x="2844404" y="465535"/>
            <a:ext cx="3030140" cy="479822"/>
          </a:xfrm>
        </p:spPr>
        <p:txBody>
          <a:bodyPr/>
          <a:lstStyle/>
          <a:p>
            <a:pPr algn="ctr" rtl="0" eaLnBrk="1" hangingPunct="1"/>
            <a:r>
              <a:rPr lang="en-US" sz="2400">
                <a:cs typeface="Arial" panose="020B0604020202020204" pitchFamily="34" charset="0"/>
              </a:rPr>
              <a:t>General Practitioner</a:t>
            </a:r>
            <a:br>
              <a:rPr lang="en-US" sz="2400">
                <a:cs typeface="Arial" panose="020B0604020202020204" pitchFamily="34" charset="0"/>
              </a:rPr>
            </a:br>
            <a:endParaRPr lang="ar-SA" sz="2400"/>
          </a:p>
        </p:txBody>
      </p:sp>
      <p:sp>
        <p:nvSpPr>
          <p:cNvPr id="15363" name="عنصر نائب للمحتوى 5"/>
          <p:cNvSpPr>
            <a:spLocks noGrp="1"/>
          </p:cNvSpPr>
          <p:nvPr>
            <p:ph sz="half" idx="2"/>
          </p:nvPr>
        </p:nvSpPr>
        <p:spPr>
          <a:xfrm>
            <a:off x="1925241" y="1631156"/>
            <a:ext cx="5455444" cy="2963466"/>
          </a:xfrm>
        </p:spPr>
        <p:txBody>
          <a:bodyPr/>
          <a:lstStyle/>
          <a:p>
            <a:pPr algn="l" rtl="0" eaLnBrk="1" hangingPunct="1"/>
            <a:r>
              <a:rPr lang="en-US" sz="2700">
                <a:cs typeface="Arial" panose="020B0604020202020204" pitchFamily="34" charset="0"/>
              </a:rPr>
              <a:t>Is a doctor who  covers a full range of medical care but may send you to a specialist for more specific treatment.</a:t>
            </a:r>
            <a:br>
              <a:rPr lang="en-US" sz="2700">
                <a:cs typeface="Arial" panose="020B0604020202020204" pitchFamily="34" charset="0"/>
              </a:rPr>
            </a:br>
            <a:endParaRPr lang="ar-SA" sz="270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215" y="1075742"/>
            <a:ext cx="2133785" cy="367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383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History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Use </a:t>
            </a:r>
            <a:r>
              <a:rPr lang="en-US" b="1"/>
              <a:t>open-ended questions</a:t>
            </a:r>
            <a:r>
              <a:rPr lang="en-US"/>
              <a:t> initially </a:t>
            </a:r>
          </a:p>
          <a:p>
            <a:r>
              <a:rPr lang="en-US"/>
              <a:t>Negotiate a list of </a:t>
            </a:r>
            <a:r>
              <a:rPr lang="en-US" b="1"/>
              <a:t>all</a:t>
            </a:r>
            <a:r>
              <a:rPr lang="en-US"/>
              <a:t> issues - </a:t>
            </a:r>
            <a:r>
              <a:rPr lang="en-US" b="1"/>
              <a:t>avoid excessive detail initially</a:t>
            </a:r>
            <a:endParaRPr lang="en-US"/>
          </a:p>
          <a:p>
            <a:pPr lvl="1"/>
            <a:r>
              <a:rPr lang="en-US"/>
              <a:t>Chief complaint(s) and other concerns </a:t>
            </a:r>
          </a:p>
          <a:p>
            <a:pPr lvl="1"/>
            <a:r>
              <a:rPr lang="en-US"/>
              <a:t>Specific requests (i.e. medication refills) </a:t>
            </a:r>
          </a:p>
          <a:p>
            <a:r>
              <a:rPr lang="en-US"/>
              <a:t>Clarify the patient's expectations for this visit - ask the patient "Why now?"</a:t>
            </a:r>
          </a:p>
        </p:txBody>
      </p:sp>
    </p:spTree>
    <p:extLst>
      <p:ext uri="{BB962C8B-B14F-4D97-AF65-F5344CB8AC3E}">
        <p14:creationId xmlns:p14="http://schemas.microsoft.com/office/powerpoint/2010/main" xmlns="" val="2119494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History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Elicit the Patient's Story </a:t>
            </a:r>
          </a:p>
          <a:p>
            <a:r>
              <a:rPr lang="en-US"/>
              <a:t>Return to </a:t>
            </a:r>
            <a:r>
              <a:rPr lang="en-US" b="1"/>
              <a:t>open-ended questions</a:t>
            </a:r>
            <a:r>
              <a:rPr lang="en-US"/>
              <a:t> directed at the major problem(s) </a:t>
            </a:r>
          </a:p>
          <a:p>
            <a:r>
              <a:rPr lang="en-US"/>
              <a:t>Encourage with silence, nonverbal cues, and verbal cues </a:t>
            </a:r>
          </a:p>
          <a:p>
            <a:r>
              <a:rPr lang="en-US"/>
              <a:t>Focus by paraphrasing and summarizing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99567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Components of the History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Chief complaint</a:t>
            </a:r>
          </a:p>
          <a:p>
            <a:r>
              <a:rPr lang="en-US"/>
              <a:t>History of Present Illness</a:t>
            </a:r>
          </a:p>
          <a:p>
            <a:r>
              <a:rPr lang="en-US"/>
              <a:t>Past Medical History</a:t>
            </a:r>
          </a:p>
          <a:p>
            <a:r>
              <a:rPr lang="en-US"/>
              <a:t>Past Surgical History</a:t>
            </a:r>
          </a:p>
          <a:p>
            <a:r>
              <a:rPr lang="en-US"/>
              <a:t>Allergies</a:t>
            </a:r>
          </a:p>
          <a:p>
            <a:r>
              <a:rPr lang="en-US"/>
              <a:t>Medications</a:t>
            </a:r>
          </a:p>
        </p:txBody>
      </p:sp>
      <p:grpSp>
        <p:nvGrpSpPr>
          <p:cNvPr id="118" name="Google Shape;2483;p45"/>
          <p:cNvGrpSpPr/>
          <p:nvPr/>
        </p:nvGrpSpPr>
        <p:grpSpPr>
          <a:xfrm>
            <a:off x="341828" y="1235705"/>
            <a:ext cx="2827200" cy="3638249"/>
            <a:chOff x="5859575" y="1093726"/>
            <a:chExt cx="2827200" cy="3638249"/>
          </a:xfrm>
        </p:grpSpPr>
        <p:grpSp>
          <p:nvGrpSpPr>
            <p:cNvPr id="119" name="Google Shape;2484;p45"/>
            <p:cNvGrpSpPr/>
            <p:nvPr/>
          </p:nvGrpSpPr>
          <p:grpSpPr>
            <a:xfrm>
              <a:off x="5859575" y="1093726"/>
              <a:ext cx="2827200" cy="3638249"/>
              <a:chOff x="3929650" y="1220776"/>
              <a:chExt cx="2827200" cy="3638249"/>
            </a:xfrm>
          </p:grpSpPr>
          <p:sp>
            <p:nvSpPr>
              <p:cNvPr id="121" name="Google Shape;2485;p45"/>
              <p:cNvSpPr/>
              <p:nvPr/>
            </p:nvSpPr>
            <p:spPr>
              <a:xfrm>
                <a:off x="3929650" y="4626225"/>
                <a:ext cx="2827200" cy="232800"/>
              </a:xfrm>
              <a:prstGeom prst="ellipse">
                <a:avLst/>
              </a:prstGeom>
              <a:solidFill>
                <a:srgbClr val="666666">
                  <a:alpha val="1254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Google Shape;2486;p45"/>
              <p:cNvSpPr/>
              <p:nvPr/>
            </p:nvSpPr>
            <p:spPr>
              <a:xfrm>
                <a:off x="6029804" y="4364304"/>
                <a:ext cx="446305" cy="367679"/>
              </a:xfrm>
              <a:custGeom>
                <a:avLst/>
                <a:gdLst/>
                <a:ahLst/>
                <a:cxnLst/>
                <a:rect l="l" t="t" r="r" b="b"/>
                <a:pathLst>
                  <a:path w="10961" h="9030" extrusionOk="0">
                    <a:moveTo>
                      <a:pt x="3872" y="0"/>
                    </a:moveTo>
                    <a:lnTo>
                      <a:pt x="3785" y="96"/>
                    </a:lnTo>
                    <a:lnTo>
                      <a:pt x="807" y="3257"/>
                    </a:lnTo>
                    <a:lnTo>
                      <a:pt x="394" y="5860"/>
                    </a:lnTo>
                    <a:lnTo>
                      <a:pt x="0" y="8329"/>
                    </a:lnTo>
                    <a:lnTo>
                      <a:pt x="0" y="8396"/>
                    </a:lnTo>
                    <a:lnTo>
                      <a:pt x="0" y="8463"/>
                    </a:lnTo>
                    <a:lnTo>
                      <a:pt x="10" y="8530"/>
                    </a:lnTo>
                    <a:lnTo>
                      <a:pt x="20" y="8588"/>
                    </a:lnTo>
                    <a:lnTo>
                      <a:pt x="39" y="8655"/>
                    </a:lnTo>
                    <a:lnTo>
                      <a:pt x="68" y="8713"/>
                    </a:lnTo>
                    <a:lnTo>
                      <a:pt x="106" y="8761"/>
                    </a:lnTo>
                    <a:lnTo>
                      <a:pt x="144" y="8819"/>
                    </a:lnTo>
                    <a:lnTo>
                      <a:pt x="183" y="8857"/>
                    </a:lnTo>
                    <a:lnTo>
                      <a:pt x="231" y="8905"/>
                    </a:lnTo>
                    <a:lnTo>
                      <a:pt x="288" y="8934"/>
                    </a:lnTo>
                    <a:lnTo>
                      <a:pt x="346" y="8972"/>
                    </a:lnTo>
                    <a:lnTo>
                      <a:pt x="404" y="8992"/>
                    </a:lnTo>
                    <a:lnTo>
                      <a:pt x="471" y="9011"/>
                    </a:lnTo>
                    <a:lnTo>
                      <a:pt x="529" y="9020"/>
                    </a:lnTo>
                    <a:lnTo>
                      <a:pt x="605" y="9030"/>
                    </a:lnTo>
                    <a:lnTo>
                      <a:pt x="10356" y="9030"/>
                    </a:lnTo>
                    <a:lnTo>
                      <a:pt x="10461" y="9020"/>
                    </a:lnTo>
                    <a:lnTo>
                      <a:pt x="10558" y="8992"/>
                    </a:lnTo>
                    <a:lnTo>
                      <a:pt x="10644" y="8953"/>
                    </a:lnTo>
                    <a:lnTo>
                      <a:pt x="10721" y="8905"/>
                    </a:lnTo>
                    <a:lnTo>
                      <a:pt x="10788" y="8847"/>
                    </a:lnTo>
                    <a:lnTo>
                      <a:pt x="10846" y="8771"/>
                    </a:lnTo>
                    <a:lnTo>
                      <a:pt x="10894" y="8694"/>
                    </a:lnTo>
                    <a:lnTo>
                      <a:pt x="10932" y="8617"/>
                    </a:lnTo>
                    <a:lnTo>
                      <a:pt x="10951" y="8530"/>
                    </a:lnTo>
                    <a:lnTo>
                      <a:pt x="10961" y="8434"/>
                    </a:lnTo>
                    <a:lnTo>
                      <a:pt x="10961" y="8348"/>
                    </a:lnTo>
                    <a:lnTo>
                      <a:pt x="10942" y="8252"/>
                    </a:lnTo>
                    <a:lnTo>
                      <a:pt x="10913" y="8165"/>
                    </a:lnTo>
                    <a:lnTo>
                      <a:pt x="10865" y="8089"/>
                    </a:lnTo>
                    <a:lnTo>
                      <a:pt x="10798" y="8002"/>
                    </a:lnTo>
                    <a:lnTo>
                      <a:pt x="10721" y="7935"/>
                    </a:lnTo>
                    <a:lnTo>
                      <a:pt x="6292" y="4582"/>
                    </a:lnTo>
                    <a:lnTo>
                      <a:pt x="4803" y="3449"/>
                    </a:lnTo>
                    <a:lnTo>
                      <a:pt x="3900" y="106"/>
                    </a:lnTo>
                    <a:lnTo>
                      <a:pt x="3872" y="0"/>
                    </a:lnTo>
                    <a:close/>
                  </a:path>
                </a:pathLst>
              </a:custGeom>
              <a:solidFill>
                <a:srgbClr val="2193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Google Shape;2487;p45"/>
              <p:cNvSpPr/>
              <p:nvPr/>
            </p:nvSpPr>
            <p:spPr>
              <a:xfrm>
                <a:off x="6045847" y="4368213"/>
                <a:ext cx="240193" cy="234696"/>
              </a:xfrm>
              <a:custGeom>
                <a:avLst/>
                <a:gdLst/>
                <a:ahLst/>
                <a:cxnLst/>
                <a:rect l="l" t="t" r="r" b="b"/>
                <a:pathLst>
                  <a:path w="5899" h="5764" extrusionOk="0">
                    <a:moveTo>
                      <a:pt x="3391" y="0"/>
                    </a:moveTo>
                    <a:lnTo>
                      <a:pt x="413" y="3161"/>
                    </a:lnTo>
                    <a:lnTo>
                      <a:pt x="0" y="5764"/>
                    </a:lnTo>
                    <a:lnTo>
                      <a:pt x="3554" y="5764"/>
                    </a:lnTo>
                    <a:lnTo>
                      <a:pt x="5898" y="4486"/>
                    </a:lnTo>
                    <a:lnTo>
                      <a:pt x="4409" y="3353"/>
                    </a:lnTo>
                    <a:lnTo>
                      <a:pt x="3506" y="10"/>
                    </a:lnTo>
                    <a:lnTo>
                      <a:pt x="3391" y="0"/>
                    </a:lnTo>
                    <a:close/>
                  </a:path>
                </a:pathLst>
              </a:custGeom>
              <a:solidFill>
                <a:srgbClr val="B12E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Google Shape;2488;p45"/>
              <p:cNvSpPr/>
              <p:nvPr/>
            </p:nvSpPr>
            <p:spPr>
              <a:xfrm>
                <a:off x="5220560" y="4364304"/>
                <a:ext cx="446305" cy="367679"/>
              </a:xfrm>
              <a:custGeom>
                <a:avLst/>
                <a:gdLst/>
                <a:ahLst/>
                <a:cxnLst/>
                <a:rect l="l" t="t" r="r" b="b"/>
                <a:pathLst>
                  <a:path w="10961" h="9030" extrusionOk="0">
                    <a:moveTo>
                      <a:pt x="7089" y="0"/>
                    </a:moveTo>
                    <a:lnTo>
                      <a:pt x="7061" y="106"/>
                    </a:lnTo>
                    <a:lnTo>
                      <a:pt x="6158" y="3449"/>
                    </a:lnTo>
                    <a:lnTo>
                      <a:pt x="4669" y="4582"/>
                    </a:lnTo>
                    <a:lnTo>
                      <a:pt x="240" y="7935"/>
                    </a:lnTo>
                    <a:lnTo>
                      <a:pt x="163" y="8002"/>
                    </a:lnTo>
                    <a:lnTo>
                      <a:pt x="96" y="8089"/>
                    </a:lnTo>
                    <a:lnTo>
                      <a:pt x="48" y="8165"/>
                    </a:lnTo>
                    <a:lnTo>
                      <a:pt x="19" y="8252"/>
                    </a:lnTo>
                    <a:lnTo>
                      <a:pt x="0" y="8348"/>
                    </a:lnTo>
                    <a:lnTo>
                      <a:pt x="0" y="8434"/>
                    </a:lnTo>
                    <a:lnTo>
                      <a:pt x="10" y="8530"/>
                    </a:lnTo>
                    <a:lnTo>
                      <a:pt x="29" y="8617"/>
                    </a:lnTo>
                    <a:lnTo>
                      <a:pt x="67" y="8694"/>
                    </a:lnTo>
                    <a:lnTo>
                      <a:pt x="115" y="8771"/>
                    </a:lnTo>
                    <a:lnTo>
                      <a:pt x="173" y="8847"/>
                    </a:lnTo>
                    <a:lnTo>
                      <a:pt x="240" y="8905"/>
                    </a:lnTo>
                    <a:lnTo>
                      <a:pt x="317" y="8953"/>
                    </a:lnTo>
                    <a:lnTo>
                      <a:pt x="404" y="8992"/>
                    </a:lnTo>
                    <a:lnTo>
                      <a:pt x="500" y="9020"/>
                    </a:lnTo>
                    <a:lnTo>
                      <a:pt x="605" y="9030"/>
                    </a:lnTo>
                    <a:lnTo>
                      <a:pt x="10356" y="9030"/>
                    </a:lnTo>
                    <a:lnTo>
                      <a:pt x="10423" y="9020"/>
                    </a:lnTo>
                    <a:lnTo>
                      <a:pt x="10490" y="9011"/>
                    </a:lnTo>
                    <a:lnTo>
                      <a:pt x="10557" y="8992"/>
                    </a:lnTo>
                    <a:lnTo>
                      <a:pt x="10615" y="8972"/>
                    </a:lnTo>
                    <a:lnTo>
                      <a:pt x="10673" y="8934"/>
                    </a:lnTo>
                    <a:lnTo>
                      <a:pt x="10730" y="8905"/>
                    </a:lnTo>
                    <a:lnTo>
                      <a:pt x="10778" y="8857"/>
                    </a:lnTo>
                    <a:lnTo>
                      <a:pt x="10817" y="8819"/>
                    </a:lnTo>
                    <a:lnTo>
                      <a:pt x="10855" y="8761"/>
                    </a:lnTo>
                    <a:lnTo>
                      <a:pt x="10893" y="8713"/>
                    </a:lnTo>
                    <a:lnTo>
                      <a:pt x="10922" y="8655"/>
                    </a:lnTo>
                    <a:lnTo>
                      <a:pt x="10942" y="8588"/>
                    </a:lnTo>
                    <a:lnTo>
                      <a:pt x="10951" y="8530"/>
                    </a:lnTo>
                    <a:lnTo>
                      <a:pt x="10961" y="8463"/>
                    </a:lnTo>
                    <a:lnTo>
                      <a:pt x="10961" y="8396"/>
                    </a:lnTo>
                    <a:lnTo>
                      <a:pt x="10951" y="8329"/>
                    </a:lnTo>
                    <a:lnTo>
                      <a:pt x="10567" y="5860"/>
                    </a:lnTo>
                    <a:lnTo>
                      <a:pt x="10154" y="3257"/>
                    </a:lnTo>
                    <a:lnTo>
                      <a:pt x="7176" y="96"/>
                    </a:lnTo>
                    <a:lnTo>
                      <a:pt x="7089" y="0"/>
                    </a:lnTo>
                    <a:close/>
                  </a:path>
                </a:pathLst>
              </a:custGeom>
              <a:solidFill>
                <a:srgbClr val="2193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Google Shape;2489;p45"/>
              <p:cNvSpPr/>
              <p:nvPr/>
            </p:nvSpPr>
            <p:spPr>
              <a:xfrm>
                <a:off x="5410625" y="4368213"/>
                <a:ext cx="240193" cy="234696"/>
              </a:xfrm>
              <a:custGeom>
                <a:avLst/>
                <a:gdLst/>
                <a:ahLst/>
                <a:cxnLst/>
                <a:rect l="l" t="t" r="r" b="b"/>
                <a:pathLst>
                  <a:path w="5899" h="5764" extrusionOk="0">
                    <a:moveTo>
                      <a:pt x="2508" y="0"/>
                    </a:moveTo>
                    <a:lnTo>
                      <a:pt x="2393" y="10"/>
                    </a:lnTo>
                    <a:lnTo>
                      <a:pt x="1490" y="3353"/>
                    </a:lnTo>
                    <a:lnTo>
                      <a:pt x="1" y="4486"/>
                    </a:lnTo>
                    <a:lnTo>
                      <a:pt x="2345" y="5764"/>
                    </a:lnTo>
                    <a:lnTo>
                      <a:pt x="5899" y="5764"/>
                    </a:lnTo>
                    <a:lnTo>
                      <a:pt x="5486" y="3161"/>
                    </a:lnTo>
                    <a:lnTo>
                      <a:pt x="2508" y="0"/>
                    </a:lnTo>
                    <a:close/>
                  </a:path>
                </a:pathLst>
              </a:custGeom>
              <a:solidFill>
                <a:srgbClr val="B12E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Google Shape;2490;p45"/>
              <p:cNvSpPr/>
              <p:nvPr/>
            </p:nvSpPr>
            <p:spPr>
              <a:xfrm>
                <a:off x="5429803" y="2623342"/>
                <a:ext cx="849204" cy="1924879"/>
              </a:xfrm>
              <a:custGeom>
                <a:avLst/>
                <a:gdLst/>
                <a:ahLst/>
                <a:cxnLst/>
                <a:rect l="l" t="t" r="r" b="b"/>
                <a:pathLst>
                  <a:path w="20856" h="47274" extrusionOk="0">
                    <a:moveTo>
                      <a:pt x="7042" y="1"/>
                    </a:moveTo>
                    <a:lnTo>
                      <a:pt x="3612" y="11692"/>
                    </a:lnTo>
                    <a:lnTo>
                      <a:pt x="0" y="45736"/>
                    </a:lnTo>
                    <a:lnTo>
                      <a:pt x="5774" y="47273"/>
                    </a:lnTo>
                    <a:lnTo>
                      <a:pt x="10903" y="18032"/>
                    </a:lnTo>
                    <a:lnTo>
                      <a:pt x="14381" y="46360"/>
                    </a:lnTo>
                    <a:lnTo>
                      <a:pt x="20855" y="45736"/>
                    </a:lnTo>
                    <a:lnTo>
                      <a:pt x="16725" y="1"/>
                    </a:lnTo>
                    <a:close/>
                  </a:path>
                </a:pathLst>
              </a:custGeom>
              <a:solidFill>
                <a:srgbClr val="2193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Google Shape;2491;p45"/>
              <p:cNvSpPr/>
              <p:nvPr/>
            </p:nvSpPr>
            <p:spPr>
              <a:xfrm>
                <a:off x="5399672" y="4415118"/>
                <a:ext cx="298093" cy="163562"/>
              </a:xfrm>
              <a:custGeom>
                <a:avLst/>
                <a:gdLst/>
                <a:ahLst/>
                <a:cxnLst/>
                <a:rect l="l" t="t" r="r" b="b"/>
                <a:pathLst>
                  <a:path w="7321" h="4017" extrusionOk="0">
                    <a:moveTo>
                      <a:pt x="865" y="1"/>
                    </a:moveTo>
                    <a:lnTo>
                      <a:pt x="808" y="11"/>
                    </a:lnTo>
                    <a:lnTo>
                      <a:pt x="702" y="49"/>
                    </a:lnTo>
                    <a:lnTo>
                      <a:pt x="606" y="97"/>
                    </a:lnTo>
                    <a:lnTo>
                      <a:pt x="519" y="164"/>
                    </a:lnTo>
                    <a:lnTo>
                      <a:pt x="443" y="260"/>
                    </a:lnTo>
                    <a:lnTo>
                      <a:pt x="414" y="308"/>
                    </a:lnTo>
                    <a:lnTo>
                      <a:pt x="385" y="356"/>
                    </a:lnTo>
                    <a:lnTo>
                      <a:pt x="366" y="414"/>
                    </a:lnTo>
                    <a:lnTo>
                      <a:pt x="347" y="472"/>
                    </a:lnTo>
                    <a:lnTo>
                      <a:pt x="10" y="2114"/>
                    </a:lnTo>
                    <a:lnTo>
                      <a:pt x="1" y="2172"/>
                    </a:lnTo>
                    <a:lnTo>
                      <a:pt x="1" y="2230"/>
                    </a:lnTo>
                    <a:lnTo>
                      <a:pt x="1" y="2287"/>
                    </a:lnTo>
                    <a:lnTo>
                      <a:pt x="10" y="2345"/>
                    </a:lnTo>
                    <a:lnTo>
                      <a:pt x="39" y="2460"/>
                    </a:lnTo>
                    <a:lnTo>
                      <a:pt x="97" y="2556"/>
                    </a:lnTo>
                    <a:lnTo>
                      <a:pt x="164" y="2643"/>
                    </a:lnTo>
                    <a:lnTo>
                      <a:pt x="250" y="2720"/>
                    </a:lnTo>
                    <a:lnTo>
                      <a:pt x="298" y="2748"/>
                    </a:lnTo>
                    <a:lnTo>
                      <a:pt x="356" y="2777"/>
                    </a:lnTo>
                    <a:lnTo>
                      <a:pt x="404" y="2796"/>
                    </a:lnTo>
                    <a:lnTo>
                      <a:pt x="471" y="2806"/>
                    </a:lnTo>
                    <a:lnTo>
                      <a:pt x="6274" y="4007"/>
                    </a:lnTo>
                    <a:lnTo>
                      <a:pt x="6331" y="4016"/>
                    </a:lnTo>
                    <a:lnTo>
                      <a:pt x="6446" y="4016"/>
                    </a:lnTo>
                    <a:lnTo>
                      <a:pt x="6504" y="4007"/>
                    </a:lnTo>
                    <a:lnTo>
                      <a:pt x="6610" y="3978"/>
                    </a:lnTo>
                    <a:lnTo>
                      <a:pt x="6715" y="3920"/>
                    </a:lnTo>
                    <a:lnTo>
                      <a:pt x="6802" y="3853"/>
                    </a:lnTo>
                    <a:lnTo>
                      <a:pt x="6869" y="3767"/>
                    </a:lnTo>
                    <a:lnTo>
                      <a:pt x="6908" y="3719"/>
                    </a:lnTo>
                    <a:lnTo>
                      <a:pt x="6927" y="3661"/>
                    </a:lnTo>
                    <a:lnTo>
                      <a:pt x="6946" y="3613"/>
                    </a:lnTo>
                    <a:lnTo>
                      <a:pt x="6965" y="3546"/>
                    </a:lnTo>
                    <a:lnTo>
                      <a:pt x="7301" y="1903"/>
                    </a:lnTo>
                    <a:lnTo>
                      <a:pt x="7311" y="1845"/>
                    </a:lnTo>
                    <a:lnTo>
                      <a:pt x="7321" y="1788"/>
                    </a:lnTo>
                    <a:lnTo>
                      <a:pt x="7311" y="1730"/>
                    </a:lnTo>
                    <a:lnTo>
                      <a:pt x="7301" y="1672"/>
                    </a:lnTo>
                    <a:lnTo>
                      <a:pt x="7273" y="1567"/>
                    </a:lnTo>
                    <a:lnTo>
                      <a:pt x="7225" y="1461"/>
                    </a:lnTo>
                    <a:lnTo>
                      <a:pt x="7148" y="1375"/>
                    </a:lnTo>
                    <a:lnTo>
                      <a:pt x="7061" y="1307"/>
                    </a:lnTo>
                    <a:lnTo>
                      <a:pt x="7013" y="1269"/>
                    </a:lnTo>
                    <a:lnTo>
                      <a:pt x="6965" y="1250"/>
                    </a:lnTo>
                    <a:lnTo>
                      <a:pt x="6908" y="1231"/>
                    </a:lnTo>
                    <a:lnTo>
                      <a:pt x="6850" y="1211"/>
                    </a:lnTo>
                    <a:lnTo>
                      <a:pt x="1038" y="11"/>
                    </a:lnTo>
                    <a:lnTo>
                      <a:pt x="981" y="1"/>
                    </a:lnTo>
                    <a:close/>
                  </a:path>
                </a:pathLst>
              </a:custGeom>
              <a:solidFill>
                <a:srgbClr val="02DA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Google Shape;2492;p45"/>
              <p:cNvSpPr/>
              <p:nvPr/>
            </p:nvSpPr>
            <p:spPr>
              <a:xfrm>
                <a:off x="5990675" y="4419068"/>
                <a:ext cx="320772" cy="151021"/>
              </a:xfrm>
              <a:custGeom>
                <a:avLst/>
                <a:gdLst/>
                <a:ahLst/>
                <a:cxnLst/>
                <a:rect l="l" t="t" r="r" b="b"/>
                <a:pathLst>
                  <a:path w="7878" h="3709" extrusionOk="0">
                    <a:moveTo>
                      <a:pt x="7032" y="0"/>
                    </a:moveTo>
                    <a:lnTo>
                      <a:pt x="6965" y="10"/>
                    </a:lnTo>
                    <a:lnTo>
                      <a:pt x="529" y="884"/>
                    </a:lnTo>
                    <a:lnTo>
                      <a:pt x="462" y="893"/>
                    </a:lnTo>
                    <a:lnTo>
                      <a:pt x="404" y="913"/>
                    </a:lnTo>
                    <a:lnTo>
                      <a:pt x="356" y="932"/>
                    </a:lnTo>
                    <a:lnTo>
                      <a:pt x="298" y="961"/>
                    </a:lnTo>
                    <a:lnTo>
                      <a:pt x="250" y="989"/>
                    </a:lnTo>
                    <a:lnTo>
                      <a:pt x="202" y="1028"/>
                    </a:lnTo>
                    <a:lnTo>
                      <a:pt x="126" y="1114"/>
                    </a:lnTo>
                    <a:lnTo>
                      <a:pt x="58" y="1210"/>
                    </a:lnTo>
                    <a:lnTo>
                      <a:pt x="39" y="1268"/>
                    </a:lnTo>
                    <a:lnTo>
                      <a:pt x="20" y="1326"/>
                    </a:lnTo>
                    <a:lnTo>
                      <a:pt x="10" y="1383"/>
                    </a:lnTo>
                    <a:lnTo>
                      <a:pt x="1" y="1441"/>
                    </a:lnTo>
                    <a:lnTo>
                      <a:pt x="1" y="1508"/>
                    </a:lnTo>
                    <a:lnTo>
                      <a:pt x="1" y="1566"/>
                    </a:lnTo>
                    <a:lnTo>
                      <a:pt x="222" y="3180"/>
                    </a:lnTo>
                    <a:lnTo>
                      <a:pt x="231" y="3247"/>
                    </a:lnTo>
                    <a:lnTo>
                      <a:pt x="250" y="3305"/>
                    </a:lnTo>
                    <a:lnTo>
                      <a:pt x="279" y="3362"/>
                    </a:lnTo>
                    <a:lnTo>
                      <a:pt x="298" y="3410"/>
                    </a:lnTo>
                    <a:lnTo>
                      <a:pt x="337" y="3458"/>
                    </a:lnTo>
                    <a:lnTo>
                      <a:pt x="375" y="3506"/>
                    </a:lnTo>
                    <a:lnTo>
                      <a:pt x="462" y="3583"/>
                    </a:lnTo>
                    <a:lnTo>
                      <a:pt x="558" y="3650"/>
                    </a:lnTo>
                    <a:lnTo>
                      <a:pt x="615" y="3670"/>
                    </a:lnTo>
                    <a:lnTo>
                      <a:pt x="673" y="3689"/>
                    </a:lnTo>
                    <a:lnTo>
                      <a:pt x="731" y="3708"/>
                    </a:lnTo>
                    <a:lnTo>
                      <a:pt x="913" y="3708"/>
                    </a:lnTo>
                    <a:lnTo>
                      <a:pt x="7349" y="2834"/>
                    </a:lnTo>
                    <a:lnTo>
                      <a:pt x="7417" y="2824"/>
                    </a:lnTo>
                    <a:lnTo>
                      <a:pt x="7474" y="2805"/>
                    </a:lnTo>
                    <a:lnTo>
                      <a:pt x="7522" y="2786"/>
                    </a:lnTo>
                    <a:lnTo>
                      <a:pt x="7580" y="2757"/>
                    </a:lnTo>
                    <a:lnTo>
                      <a:pt x="7628" y="2719"/>
                    </a:lnTo>
                    <a:lnTo>
                      <a:pt x="7676" y="2690"/>
                    </a:lnTo>
                    <a:lnTo>
                      <a:pt x="7753" y="2603"/>
                    </a:lnTo>
                    <a:lnTo>
                      <a:pt x="7820" y="2498"/>
                    </a:lnTo>
                    <a:lnTo>
                      <a:pt x="7839" y="2450"/>
                    </a:lnTo>
                    <a:lnTo>
                      <a:pt x="7859" y="2392"/>
                    </a:lnTo>
                    <a:lnTo>
                      <a:pt x="7868" y="2334"/>
                    </a:lnTo>
                    <a:lnTo>
                      <a:pt x="7878" y="2267"/>
                    </a:lnTo>
                    <a:lnTo>
                      <a:pt x="7878" y="2209"/>
                    </a:lnTo>
                    <a:lnTo>
                      <a:pt x="7878" y="2152"/>
                    </a:lnTo>
                    <a:lnTo>
                      <a:pt x="7657" y="528"/>
                    </a:lnTo>
                    <a:lnTo>
                      <a:pt x="7647" y="471"/>
                    </a:lnTo>
                    <a:lnTo>
                      <a:pt x="7628" y="413"/>
                    </a:lnTo>
                    <a:lnTo>
                      <a:pt x="7599" y="355"/>
                    </a:lnTo>
                    <a:lnTo>
                      <a:pt x="7580" y="298"/>
                    </a:lnTo>
                    <a:lnTo>
                      <a:pt x="7542" y="250"/>
                    </a:lnTo>
                    <a:lnTo>
                      <a:pt x="7503" y="211"/>
                    </a:lnTo>
                    <a:lnTo>
                      <a:pt x="7417" y="125"/>
                    </a:lnTo>
                    <a:lnTo>
                      <a:pt x="7321" y="67"/>
                    </a:lnTo>
                    <a:lnTo>
                      <a:pt x="7263" y="38"/>
                    </a:lnTo>
                    <a:lnTo>
                      <a:pt x="7215" y="19"/>
                    </a:lnTo>
                    <a:lnTo>
                      <a:pt x="7148" y="10"/>
                    </a:lnTo>
                    <a:lnTo>
                      <a:pt x="7090" y="0"/>
                    </a:lnTo>
                    <a:close/>
                  </a:path>
                </a:pathLst>
              </a:custGeom>
              <a:solidFill>
                <a:srgbClr val="02DA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Google Shape;2493;p45"/>
              <p:cNvSpPr/>
              <p:nvPr/>
            </p:nvSpPr>
            <p:spPr>
              <a:xfrm>
                <a:off x="6117793" y="2206037"/>
                <a:ext cx="201470" cy="582423"/>
              </a:xfrm>
              <a:custGeom>
                <a:avLst/>
                <a:gdLst/>
                <a:ahLst/>
                <a:cxnLst/>
                <a:rect l="l" t="t" r="r" b="b"/>
                <a:pathLst>
                  <a:path w="4948" h="14304" extrusionOk="0">
                    <a:moveTo>
                      <a:pt x="3738" y="0"/>
                    </a:moveTo>
                    <a:lnTo>
                      <a:pt x="865" y="4947"/>
                    </a:lnTo>
                    <a:lnTo>
                      <a:pt x="1" y="12238"/>
                    </a:lnTo>
                    <a:lnTo>
                      <a:pt x="3324" y="14304"/>
                    </a:lnTo>
                    <a:lnTo>
                      <a:pt x="4871" y="6062"/>
                    </a:lnTo>
                    <a:lnTo>
                      <a:pt x="4909" y="5793"/>
                    </a:lnTo>
                    <a:lnTo>
                      <a:pt x="4938" y="5514"/>
                    </a:lnTo>
                    <a:lnTo>
                      <a:pt x="4948" y="5235"/>
                    </a:lnTo>
                    <a:lnTo>
                      <a:pt x="4948" y="4966"/>
                    </a:lnTo>
                    <a:lnTo>
                      <a:pt x="4929" y="4688"/>
                    </a:lnTo>
                    <a:lnTo>
                      <a:pt x="4900" y="4409"/>
                    </a:lnTo>
                    <a:lnTo>
                      <a:pt x="4852" y="4140"/>
                    </a:lnTo>
                    <a:lnTo>
                      <a:pt x="4785" y="3871"/>
                    </a:lnTo>
                    <a:lnTo>
                      <a:pt x="3738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Google Shape;2494;p45"/>
              <p:cNvSpPr/>
              <p:nvPr/>
            </p:nvSpPr>
            <p:spPr>
              <a:xfrm>
                <a:off x="5662132" y="1774196"/>
                <a:ext cx="418169" cy="849204"/>
              </a:xfrm>
              <a:custGeom>
                <a:avLst/>
                <a:gdLst/>
                <a:ahLst/>
                <a:cxnLst/>
                <a:rect l="l" t="t" r="r" b="b"/>
                <a:pathLst>
                  <a:path w="10270" h="20856" extrusionOk="0">
                    <a:moveTo>
                      <a:pt x="2056" y="1"/>
                    </a:moveTo>
                    <a:lnTo>
                      <a:pt x="0" y="4679"/>
                    </a:lnTo>
                    <a:lnTo>
                      <a:pt x="2316" y="20856"/>
                    </a:lnTo>
                    <a:lnTo>
                      <a:pt x="10269" y="20856"/>
                    </a:lnTo>
                    <a:lnTo>
                      <a:pt x="10269" y="17964"/>
                    </a:lnTo>
                    <a:lnTo>
                      <a:pt x="9482" y="5188"/>
                    </a:lnTo>
                    <a:lnTo>
                      <a:pt x="7570" y="212"/>
                    </a:lnTo>
                    <a:lnTo>
                      <a:pt x="2056" y="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Google Shape;2495;p45"/>
              <p:cNvSpPr/>
              <p:nvPr/>
            </p:nvSpPr>
            <p:spPr>
              <a:xfrm>
                <a:off x="6129153" y="2705874"/>
                <a:ext cx="121297" cy="247237"/>
              </a:xfrm>
              <a:custGeom>
                <a:avLst/>
                <a:gdLst/>
                <a:ahLst/>
                <a:cxnLst/>
                <a:rect l="l" t="t" r="r" b="b"/>
                <a:pathLst>
                  <a:path w="2979" h="6072" extrusionOk="0">
                    <a:moveTo>
                      <a:pt x="653" y="1"/>
                    </a:moveTo>
                    <a:lnTo>
                      <a:pt x="500" y="10"/>
                    </a:lnTo>
                    <a:lnTo>
                      <a:pt x="336" y="20"/>
                    </a:lnTo>
                    <a:lnTo>
                      <a:pt x="173" y="49"/>
                    </a:lnTo>
                    <a:lnTo>
                      <a:pt x="0" y="78"/>
                    </a:lnTo>
                    <a:lnTo>
                      <a:pt x="1749" y="6072"/>
                    </a:lnTo>
                    <a:lnTo>
                      <a:pt x="2200" y="6072"/>
                    </a:lnTo>
                    <a:lnTo>
                      <a:pt x="2277" y="6062"/>
                    </a:lnTo>
                    <a:lnTo>
                      <a:pt x="2344" y="6053"/>
                    </a:lnTo>
                    <a:lnTo>
                      <a:pt x="2402" y="6024"/>
                    </a:lnTo>
                    <a:lnTo>
                      <a:pt x="2469" y="5985"/>
                    </a:lnTo>
                    <a:lnTo>
                      <a:pt x="2527" y="5937"/>
                    </a:lnTo>
                    <a:lnTo>
                      <a:pt x="2575" y="5889"/>
                    </a:lnTo>
                    <a:lnTo>
                      <a:pt x="2623" y="5822"/>
                    </a:lnTo>
                    <a:lnTo>
                      <a:pt x="2671" y="5755"/>
                    </a:lnTo>
                    <a:lnTo>
                      <a:pt x="2709" y="5668"/>
                    </a:lnTo>
                    <a:lnTo>
                      <a:pt x="2748" y="5582"/>
                    </a:lnTo>
                    <a:lnTo>
                      <a:pt x="2815" y="5390"/>
                    </a:lnTo>
                    <a:lnTo>
                      <a:pt x="2873" y="5169"/>
                    </a:lnTo>
                    <a:lnTo>
                      <a:pt x="2911" y="4929"/>
                    </a:lnTo>
                    <a:lnTo>
                      <a:pt x="2949" y="4669"/>
                    </a:lnTo>
                    <a:lnTo>
                      <a:pt x="2969" y="4391"/>
                    </a:lnTo>
                    <a:lnTo>
                      <a:pt x="2978" y="4093"/>
                    </a:lnTo>
                    <a:lnTo>
                      <a:pt x="2978" y="3795"/>
                    </a:lnTo>
                    <a:lnTo>
                      <a:pt x="2978" y="3488"/>
                    </a:lnTo>
                    <a:lnTo>
                      <a:pt x="2969" y="3171"/>
                    </a:lnTo>
                    <a:lnTo>
                      <a:pt x="2949" y="2863"/>
                    </a:lnTo>
                    <a:lnTo>
                      <a:pt x="2921" y="2556"/>
                    </a:lnTo>
                    <a:lnTo>
                      <a:pt x="2882" y="2249"/>
                    </a:lnTo>
                    <a:lnTo>
                      <a:pt x="2834" y="1960"/>
                    </a:lnTo>
                    <a:lnTo>
                      <a:pt x="2757" y="1682"/>
                    </a:lnTo>
                    <a:lnTo>
                      <a:pt x="2719" y="1547"/>
                    </a:lnTo>
                    <a:lnTo>
                      <a:pt x="2671" y="1413"/>
                    </a:lnTo>
                    <a:lnTo>
                      <a:pt x="2613" y="1288"/>
                    </a:lnTo>
                    <a:lnTo>
                      <a:pt x="2556" y="1173"/>
                    </a:lnTo>
                    <a:lnTo>
                      <a:pt x="2498" y="1057"/>
                    </a:lnTo>
                    <a:lnTo>
                      <a:pt x="2431" y="942"/>
                    </a:lnTo>
                    <a:lnTo>
                      <a:pt x="2354" y="837"/>
                    </a:lnTo>
                    <a:lnTo>
                      <a:pt x="2277" y="731"/>
                    </a:lnTo>
                    <a:lnTo>
                      <a:pt x="2200" y="644"/>
                    </a:lnTo>
                    <a:lnTo>
                      <a:pt x="2114" y="548"/>
                    </a:lnTo>
                    <a:lnTo>
                      <a:pt x="2018" y="462"/>
                    </a:lnTo>
                    <a:lnTo>
                      <a:pt x="1922" y="385"/>
                    </a:lnTo>
                    <a:lnTo>
                      <a:pt x="1816" y="318"/>
                    </a:lnTo>
                    <a:lnTo>
                      <a:pt x="1710" y="251"/>
                    </a:lnTo>
                    <a:lnTo>
                      <a:pt x="1595" y="193"/>
                    </a:lnTo>
                    <a:lnTo>
                      <a:pt x="1480" y="145"/>
                    </a:lnTo>
                    <a:lnTo>
                      <a:pt x="1355" y="97"/>
                    </a:lnTo>
                    <a:lnTo>
                      <a:pt x="1230" y="68"/>
                    </a:lnTo>
                    <a:lnTo>
                      <a:pt x="1095" y="39"/>
                    </a:lnTo>
                    <a:lnTo>
                      <a:pt x="951" y="20"/>
                    </a:lnTo>
                    <a:lnTo>
                      <a:pt x="807" y="10"/>
                    </a:lnTo>
                    <a:lnTo>
                      <a:pt x="653" y="1"/>
                    </a:lnTo>
                    <a:close/>
                  </a:path>
                </a:pathLst>
              </a:custGeom>
              <a:solidFill>
                <a:srgbClr val="B12E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Google Shape;2496;p45"/>
              <p:cNvSpPr/>
              <p:nvPr/>
            </p:nvSpPr>
            <p:spPr>
              <a:xfrm>
                <a:off x="5970358" y="1782828"/>
                <a:ext cx="332092" cy="1773451"/>
              </a:xfrm>
              <a:custGeom>
                <a:avLst/>
                <a:gdLst/>
                <a:ahLst/>
                <a:cxnLst/>
                <a:rect l="l" t="t" r="r" b="b"/>
                <a:pathLst>
                  <a:path w="8156" h="43555" extrusionOk="0">
                    <a:moveTo>
                      <a:pt x="0" y="0"/>
                    </a:moveTo>
                    <a:lnTo>
                      <a:pt x="192" y="807"/>
                    </a:lnTo>
                    <a:lnTo>
                      <a:pt x="413" y="1720"/>
                    </a:lnTo>
                    <a:lnTo>
                      <a:pt x="673" y="2892"/>
                    </a:lnTo>
                    <a:lnTo>
                      <a:pt x="807" y="3554"/>
                    </a:lnTo>
                    <a:lnTo>
                      <a:pt x="951" y="4256"/>
                    </a:lnTo>
                    <a:lnTo>
                      <a:pt x="1095" y="4995"/>
                    </a:lnTo>
                    <a:lnTo>
                      <a:pt x="1239" y="5764"/>
                    </a:lnTo>
                    <a:lnTo>
                      <a:pt x="1364" y="6552"/>
                    </a:lnTo>
                    <a:lnTo>
                      <a:pt x="1489" y="7339"/>
                    </a:lnTo>
                    <a:lnTo>
                      <a:pt x="1604" y="8146"/>
                    </a:lnTo>
                    <a:lnTo>
                      <a:pt x="1700" y="8934"/>
                    </a:lnTo>
                    <a:lnTo>
                      <a:pt x="1748" y="9405"/>
                    </a:lnTo>
                    <a:lnTo>
                      <a:pt x="1797" y="9875"/>
                    </a:lnTo>
                    <a:lnTo>
                      <a:pt x="1835" y="10327"/>
                    </a:lnTo>
                    <a:lnTo>
                      <a:pt x="1864" y="10778"/>
                    </a:lnTo>
                    <a:lnTo>
                      <a:pt x="1883" y="11211"/>
                    </a:lnTo>
                    <a:lnTo>
                      <a:pt x="1893" y="11633"/>
                    </a:lnTo>
                    <a:lnTo>
                      <a:pt x="1883" y="12046"/>
                    </a:lnTo>
                    <a:lnTo>
                      <a:pt x="1873" y="12440"/>
                    </a:lnTo>
                    <a:lnTo>
                      <a:pt x="1864" y="12920"/>
                    </a:lnTo>
                    <a:lnTo>
                      <a:pt x="1873" y="13516"/>
                    </a:lnTo>
                    <a:lnTo>
                      <a:pt x="1902" y="14237"/>
                    </a:lnTo>
                    <a:lnTo>
                      <a:pt x="1941" y="15053"/>
                    </a:lnTo>
                    <a:lnTo>
                      <a:pt x="1989" y="15966"/>
                    </a:lnTo>
                    <a:lnTo>
                      <a:pt x="2056" y="16965"/>
                    </a:lnTo>
                    <a:lnTo>
                      <a:pt x="2210" y="19174"/>
                    </a:lnTo>
                    <a:lnTo>
                      <a:pt x="2411" y="21624"/>
                    </a:lnTo>
                    <a:lnTo>
                      <a:pt x="2632" y="24237"/>
                    </a:lnTo>
                    <a:lnTo>
                      <a:pt x="2882" y="26936"/>
                    </a:lnTo>
                    <a:lnTo>
                      <a:pt x="3132" y="29664"/>
                    </a:lnTo>
                    <a:lnTo>
                      <a:pt x="3391" y="32335"/>
                    </a:lnTo>
                    <a:lnTo>
                      <a:pt x="3651" y="34880"/>
                    </a:lnTo>
                    <a:lnTo>
                      <a:pt x="4092" y="39318"/>
                    </a:lnTo>
                    <a:lnTo>
                      <a:pt x="4419" y="42392"/>
                    </a:lnTo>
                    <a:lnTo>
                      <a:pt x="4534" y="43555"/>
                    </a:lnTo>
                    <a:lnTo>
                      <a:pt x="8156" y="42412"/>
                    </a:lnTo>
                    <a:lnTo>
                      <a:pt x="7685" y="39943"/>
                    </a:lnTo>
                    <a:lnTo>
                      <a:pt x="7205" y="37330"/>
                    </a:lnTo>
                    <a:lnTo>
                      <a:pt x="6628" y="34208"/>
                    </a:lnTo>
                    <a:lnTo>
                      <a:pt x="6033" y="30894"/>
                    </a:lnTo>
                    <a:lnTo>
                      <a:pt x="5466" y="27685"/>
                    </a:lnTo>
                    <a:lnTo>
                      <a:pt x="5216" y="26225"/>
                    </a:lnTo>
                    <a:lnTo>
                      <a:pt x="5005" y="24909"/>
                    </a:lnTo>
                    <a:lnTo>
                      <a:pt x="4822" y="23766"/>
                    </a:lnTo>
                    <a:lnTo>
                      <a:pt x="4698" y="22853"/>
                    </a:lnTo>
                    <a:lnTo>
                      <a:pt x="4602" y="22037"/>
                    </a:lnTo>
                    <a:lnTo>
                      <a:pt x="4525" y="21182"/>
                    </a:lnTo>
                    <a:lnTo>
                      <a:pt x="4457" y="20298"/>
                    </a:lnTo>
                    <a:lnTo>
                      <a:pt x="4400" y="19405"/>
                    </a:lnTo>
                    <a:lnTo>
                      <a:pt x="4361" y="18511"/>
                    </a:lnTo>
                    <a:lnTo>
                      <a:pt x="4323" y="17618"/>
                    </a:lnTo>
                    <a:lnTo>
                      <a:pt x="4304" y="16753"/>
                    </a:lnTo>
                    <a:lnTo>
                      <a:pt x="4285" y="15927"/>
                    </a:lnTo>
                    <a:lnTo>
                      <a:pt x="4265" y="14438"/>
                    </a:lnTo>
                    <a:lnTo>
                      <a:pt x="4256" y="13247"/>
                    </a:lnTo>
                    <a:lnTo>
                      <a:pt x="4265" y="12171"/>
                    </a:lnTo>
                    <a:lnTo>
                      <a:pt x="7359" y="10394"/>
                    </a:lnTo>
                    <a:lnTo>
                      <a:pt x="5351" y="4525"/>
                    </a:lnTo>
                    <a:lnTo>
                      <a:pt x="5245" y="4256"/>
                    </a:lnTo>
                    <a:lnTo>
                      <a:pt x="5139" y="3996"/>
                    </a:lnTo>
                    <a:lnTo>
                      <a:pt x="5015" y="3737"/>
                    </a:lnTo>
                    <a:lnTo>
                      <a:pt x="4870" y="3487"/>
                    </a:lnTo>
                    <a:lnTo>
                      <a:pt x="4726" y="3247"/>
                    </a:lnTo>
                    <a:lnTo>
                      <a:pt x="4563" y="3007"/>
                    </a:lnTo>
                    <a:lnTo>
                      <a:pt x="4390" y="2786"/>
                    </a:lnTo>
                    <a:lnTo>
                      <a:pt x="4208" y="2565"/>
                    </a:lnTo>
                    <a:lnTo>
                      <a:pt x="4016" y="2354"/>
                    </a:lnTo>
                    <a:lnTo>
                      <a:pt x="3814" y="2162"/>
                    </a:lnTo>
                    <a:lnTo>
                      <a:pt x="3602" y="1969"/>
                    </a:lnTo>
                    <a:lnTo>
                      <a:pt x="3382" y="1797"/>
                    </a:lnTo>
                    <a:lnTo>
                      <a:pt x="3151" y="1624"/>
                    </a:lnTo>
                    <a:lnTo>
                      <a:pt x="2911" y="1470"/>
                    </a:lnTo>
                    <a:lnTo>
                      <a:pt x="2671" y="1326"/>
                    </a:lnTo>
                    <a:lnTo>
                      <a:pt x="2411" y="1191"/>
                    </a:lnTo>
                    <a:lnTo>
                      <a:pt x="1422" y="7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2DA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Google Shape;2497;p45"/>
              <p:cNvSpPr/>
              <p:nvPr/>
            </p:nvSpPr>
            <p:spPr>
              <a:xfrm>
                <a:off x="5970358" y="1782828"/>
                <a:ext cx="102486" cy="363770"/>
              </a:xfrm>
              <a:custGeom>
                <a:avLst/>
                <a:gdLst/>
                <a:ahLst/>
                <a:cxnLst/>
                <a:rect l="l" t="t" r="r" b="b"/>
                <a:pathLst>
                  <a:path w="2517" h="8934" extrusionOk="0">
                    <a:moveTo>
                      <a:pt x="0" y="0"/>
                    </a:moveTo>
                    <a:lnTo>
                      <a:pt x="192" y="807"/>
                    </a:lnTo>
                    <a:lnTo>
                      <a:pt x="413" y="1720"/>
                    </a:lnTo>
                    <a:lnTo>
                      <a:pt x="673" y="2892"/>
                    </a:lnTo>
                    <a:lnTo>
                      <a:pt x="807" y="3554"/>
                    </a:lnTo>
                    <a:lnTo>
                      <a:pt x="951" y="4256"/>
                    </a:lnTo>
                    <a:lnTo>
                      <a:pt x="1095" y="4995"/>
                    </a:lnTo>
                    <a:lnTo>
                      <a:pt x="1239" y="5764"/>
                    </a:lnTo>
                    <a:lnTo>
                      <a:pt x="1364" y="6552"/>
                    </a:lnTo>
                    <a:lnTo>
                      <a:pt x="1489" y="7339"/>
                    </a:lnTo>
                    <a:lnTo>
                      <a:pt x="1604" y="8146"/>
                    </a:lnTo>
                    <a:lnTo>
                      <a:pt x="1700" y="8934"/>
                    </a:lnTo>
                    <a:lnTo>
                      <a:pt x="2517" y="4995"/>
                    </a:lnTo>
                    <a:lnTo>
                      <a:pt x="1422" y="3180"/>
                    </a:lnTo>
                    <a:lnTo>
                      <a:pt x="1873" y="1624"/>
                    </a:lnTo>
                    <a:lnTo>
                      <a:pt x="1422" y="7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93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Google Shape;2498;p45"/>
              <p:cNvSpPr/>
              <p:nvPr/>
            </p:nvSpPr>
            <p:spPr>
              <a:xfrm>
                <a:off x="5313231" y="1774196"/>
                <a:ext cx="495247" cy="1860708"/>
              </a:xfrm>
              <a:custGeom>
                <a:avLst/>
                <a:gdLst/>
                <a:ahLst/>
                <a:cxnLst/>
                <a:rect l="l" t="t" r="r" b="b"/>
                <a:pathLst>
                  <a:path w="12163" h="45698" extrusionOk="0">
                    <a:moveTo>
                      <a:pt x="10625" y="1"/>
                    </a:moveTo>
                    <a:lnTo>
                      <a:pt x="9693" y="1778"/>
                    </a:lnTo>
                    <a:lnTo>
                      <a:pt x="7753" y="5486"/>
                    </a:lnTo>
                    <a:lnTo>
                      <a:pt x="7705" y="6235"/>
                    </a:lnTo>
                    <a:lnTo>
                      <a:pt x="7542" y="8224"/>
                    </a:lnTo>
                    <a:lnTo>
                      <a:pt x="7426" y="9588"/>
                    </a:lnTo>
                    <a:lnTo>
                      <a:pt x="7273" y="11134"/>
                    </a:lnTo>
                    <a:lnTo>
                      <a:pt x="7109" y="12815"/>
                    </a:lnTo>
                    <a:lnTo>
                      <a:pt x="6908" y="14602"/>
                    </a:lnTo>
                    <a:lnTo>
                      <a:pt x="6687" y="16456"/>
                    </a:lnTo>
                    <a:lnTo>
                      <a:pt x="6562" y="17398"/>
                    </a:lnTo>
                    <a:lnTo>
                      <a:pt x="6437" y="18329"/>
                    </a:lnTo>
                    <a:lnTo>
                      <a:pt x="6302" y="19252"/>
                    </a:lnTo>
                    <a:lnTo>
                      <a:pt x="6168" y="20164"/>
                    </a:lnTo>
                    <a:lnTo>
                      <a:pt x="6014" y="21058"/>
                    </a:lnTo>
                    <a:lnTo>
                      <a:pt x="5870" y="21922"/>
                    </a:lnTo>
                    <a:lnTo>
                      <a:pt x="5736" y="22585"/>
                    </a:lnTo>
                    <a:lnTo>
                      <a:pt x="5592" y="23296"/>
                    </a:lnTo>
                    <a:lnTo>
                      <a:pt x="5438" y="24045"/>
                    </a:lnTo>
                    <a:lnTo>
                      <a:pt x="5255" y="24823"/>
                    </a:lnTo>
                    <a:lnTo>
                      <a:pt x="5073" y="25640"/>
                    </a:lnTo>
                    <a:lnTo>
                      <a:pt x="4861" y="26476"/>
                    </a:lnTo>
                    <a:lnTo>
                      <a:pt x="4429" y="28214"/>
                    </a:lnTo>
                    <a:lnTo>
                      <a:pt x="3958" y="30020"/>
                    </a:lnTo>
                    <a:lnTo>
                      <a:pt x="3469" y="31836"/>
                    </a:lnTo>
                    <a:lnTo>
                      <a:pt x="2969" y="33642"/>
                    </a:lnTo>
                    <a:lnTo>
                      <a:pt x="2470" y="35409"/>
                    </a:lnTo>
                    <a:lnTo>
                      <a:pt x="1989" y="37090"/>
                    </a:lnTo>
                    <a:lnTo>
                      <a:pt x="1528" y="38656"/>
                    </a:lnTo>
                    <a:lnTo>
                      <a:pt x="740" y="41308"/>
                    </a:lnTo>
                    <a:lnTo>
                      <a:pt x="202" y="43104"/>
                    </a:lnTo>
                    <a:lnTo>
                      <a:pt x="1" y="43767"/>
                    </a:lnTo>
                    <a:lnTo>
                      <a:pt x="8032" y="45698"/>
                    </a:lnTo>
                    <a:lnTo>
                      <a:pt x="8512" y="42479"/>
                    </a:lnTo>
                    <a:lnTo>
                      <a:pt x="9607" y="35112"/>
                    </a:lnTo>
                    <a:lnTo>
                      <a:pt x="10212" y="30933"/>
                    </a:lnTo>
                    <a:lnTo>
                      <a:pt x="10779" y="26994"/>
                    </a:lnTo>
                    <a:lnTo>
                      <a:pt x="11019" y="25256"/>
                    </a:lnTo>
                    <a:lnTo>
                      <a:pt x="11230" y="23728"/>
                    </a:lnTo>
                    <a:lnTo>
                      <a:pt x="11394" y="22479"/>
                    </a:lnTo>
                    <a:lnTo>
                      <a:pt x="11499" y="21557"/>
                    </a:lnTo>
                    <a:lnTo>
                      <a:pt x="11605" y="20606"/>
                    </a:lnTo>
                    <a:lnTo>
                      <a:pt x="11711" y="19415"/>
                    </a:lnTo>
                    <a:lnTo>
                      <a:pt x="11826" y="18022"/>
                    </a:lnTo>
                    <a:lnTo>
                      <a:pt x="11941" y="16466"/>
                    </a:lnTo>
                    <a:lnTo>
                      <a:pt x="11989" y="15630"/>
                    </a:lnTo>
                    <a:lnTo>
                      <a:pt x="12037" y="14775"/>
                    </a:lnTo>
                    <a:lnTo>
                      <a:pt x="12076" y="13901"/>
                    </a:lnTo>
                    <a:lnTo>
                      <a:pt x="12105" y="13008"/>
                    </a:lnTo>
                    <a:lnTo>
                      <a:pt x="12133" y="12105"/>
                    </a:lnTo>
                    <a:lnTo>
                      <a:pt x="12153" y="11192"/>
                    </a:lnTo>
                    <a:lnTo>
                      <a:pt x="12162" y="10279"/>
                    </a:lnTo>
                    <a:lnTo>
                      <a:pt x="12153" y="9367"/>
                    </a:lnTo>
                    <a:lnTo>
                      <a:pt x="12143" y="8637"/>
                    </a:lnTo>
                    <a:lnTo>
                      <a:pt x="12124" y="7907"/>
                    </a:lnTo>
                    <a:lnTo>
                      <a:pt x="12095" y="7196"/>
                    </a:lnTo>
                    <a:lnTo>
                      <a:pt x="12057" y="6495"/>
                    </a:lnTo>
                    <a:lnTo>
                      <a:pt x="12008" y="5803"/>
                    </a:lnTo>
                    <a:lnTo>
                      <a:pt x="11951" y="5131"/>
                    </a:lnTo>
                    <a:lnTo>
                      <a:pt x="11874" y="4487"/>
                    </a:lnTo>
                    <a:lnTo>
                      <a:pt x="11797" y="3862"/>
                    </a:lnTo>
                    <a:lnTo>
                      <a:pt x="11701" y="3257"/>
                    </a:lnTo>
                    <a:lnTo>
                      <a:pt x="11586" y="2691"/>
                    </a:lnTo>
                    <a:lnTo>
                      <a:pt x="11471" y="2153"/>
                    </a:lnTo>
                    <a:lnTo>
                      <a:pt x="11403" y="1893"/>
                    </a:lnTo>
                    <a:lnTo>
                      <a:pt x="11326" y="1643"/>
                    </a:lnTo>
                    <a:lnTo>
                      <a:pt x="11250" y="1403"/>
                    </a:lnTo>
                    <a:lnTo>
                      <a:pt x="11173" y="1173"/>
                    </a:lnTo>
                    <a:lnTo>
                      <a:pt x="11096" y="952"/>
                    </a:lnTo>
                    <a:lnTo>
                      <a:pt x="11009" y="740"/>
                    </a:lnTo>
                    <a:lnTo>
                      <a:pt x="10913" y="539"/>
                    </a:lnTo>
                    <a:lnTo>
                      <a:pt x="10827" y="347"/>
                    </a:lnTo>
                    <a:lnTo>
                      <a:pt x="10721" y="164"/>
                    </a:lnTo>
                    <a:lnTo>
                      <a:pt x="10625" y="1"/>
                    </a:lnTo>
                    <a:close/>
                  </a:path>
                </a:pathLst>
              </a:custGeom>
              <a:solidFill>
                <a:srgbClr val="02DA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Google Shape;2499;p45"/>
              <p:cNvSpPr/>
              <p:nvPr/>
            </p:nvSpPr>
            <p:spPr>
              <a:xfrm>
                <a:off x="5382083" y="1774196"/>
                <a:ext cx="363811" cy="597326"/>
              </a:xfrm>
              <a:custGeom>
                <a:avLst/>
                <a:gdLst/>
                <a:ahLst/>
                <a:cxnLst/>
                <a:rect l="l" t="t" r="r" b="b"/>
                <a:pathLst>
                  <a:path w="8935" h="14670" extrusionOk="0">
                    <a:moveTo>
                      <a:pt x="8934" y="1"/>
                    </a:moveTo>
                    <a:lnTo>
                      <a:pt x="6878" y="942"/>
                    </a:lnTo>
                    <a:lnTo>
                      <a:pt x="4429" y="2057"/>
                    </a:lnTo>
                    <a:lnTo>
                      <a:pt x="4121" y="2210"/>
                    </a:lnTo>
                    <a:lnTo>
                      <a:pt x="3824" y="2383"/>
                    </a:lnTo>
                    <a:lnTo>
                      <a:pt x="3545" y="2566"/>
                    </a:lnTo>
                    <a:lnTo>
                      <a:pt x="3267" y="2767"/>
                    </a:lnTo>
                    <a:lnTo>
                      <a:pt x="3007" y="2988"/>
                    </a:lnTo>
                    <a:lnTo>
                      <a:pt x="2767" y="3228"/>
                    </a:lnTo>
                    <a:lnTo>
                      <a:pt x="2536" y="3469"/>
                    </a:lnTo>
                    <a:lnTo>
                      <a:pt x="2325" y="3738"/>
                    </a:lnTo>
                    <a:lnTo>
                      <a:pt x="2123" y="4007"/>
                    </a:lnTo>
                    <a:lnTo>
                      <a:pt x="1950" y="4295"/>
                    </a:lnTo>
                    <a:lnTo>
                      <a:pt x="1787" y="4583"/>
                    </a:lnTo>
                    <a:lnTo>
                      <a:pt x="1643" y="4890"/>
                    </a:lnTo>
                    <a:lnTo>
                      <a:pt x="1509" y="5207"/>
                    </a:lnTo>
                    <a:lnTo>
                      <a:pt x="1403" y="5534"/>
                    </a:lnTo>
                    <a:lnTo>
                      <a:pt x="1316" y="5861"/>
                    </a:lnTo>
                    <a:lnTo>
                      <a:pt x="1249" y="6206"/>
                    </a:lnTo>
                    <a:lnTo>
                      <a:pt x="0" y="13459"/>
                    </a:lnTo>
                    <a:lnTo>
                      <a:pt x="5217" y="14602"/>
                    </a:lnTo>
                    <a:lnTo>
                      <a:pt x="5486" y="14669"/>
                    </a:lnTo>
                    <a:lnTo>
                      <a:pt x="7743" y="5082"/>
                    </a:lnTo>
                    <a:lnTo>
                      <a:pt x="8934" y="1"/>
                    </a:lnTo>
                    <a:close/>
                  </a:path>
                </a:pathLst>
              </a:custGeom>
              <a:solidFill>
                <a:srgbClr val="02DA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Google Shape;2500;p45"/>
              <p:cNvSpPr/>
              <p:nvPr/>
            </p:nvSpPr>
            <p:spPr>
              <a:xfrm>
                <a:off x="5893691" y="2069124"/>
                <a:ext cx="407216" cy="416581"/>
              </a:xfrm>
              <a:custGeom>
                <a:avLst/>
                <a:gdLst/>
                <a:ahLst/>
                <a:cxnLst/>
                <a:rect l="l" t="t" r="r" b="b"/>
                <a:pathLst>
                  <a:path w="10001" h="10231" extrusionOk="0">
                    <a:moveTo>
                      <a:pt x="2950" y="0"/>
                    </a:moveTo>
                    <a:lnTo>
                      <a:pt x="2854" y="10"/>
                    </a:lnTo>
                    <a:lnTo>
                      <a:pt x="2777" y="38"/>
                    </a:lnTo>
                    <a:lnTo>
                      <a:pt x="2690" y="77"/>
                    </a:lnTo>
                    <a:lnTo>
                      <a:pt x="2614" y="125"/>
                    </a:lnTo>
                    <a:lnTo>
                      <a:pt x="2546" y="192"/>
                    </a:lnTo>
                    <a:lnTo>
                      <a:pt x="2489" y="259"/>
                    </a:lnTo>
                    <a:lnTo>
                      <a:pt x="2441" y="336"/>
                    </a:lnTo>
                    <a:lnTo>
                      <a:pt x="2412" y="423"/>
                    </a:lnTo>
                    <a:lnTo>
                      <a:pt x="20" y="9808"/>
                    </a:lnTo>
                    <a:lnTo>
                      <a:pt x="1" y="9894"/>
                    </a:lnTo>
                    <a:lnTo>
                      <a:pt x="10" y="9971"/>
                    </a:lnTo>
                    <a:lnTo>
                      <a:pt x="30" y="10048"/>
                    </a:lnTo>
                    <a:lnTo>
                      <a:pt x="58" y="10106"/>
                    </a:lnTo>
                    <a:lnTo>
                      <a:pt x="116" y="10163"/>
                    </a:lnTo>
                    <a:lnTo>
                      <a:pt x="174" y="10202"/>
                    </a:lnTo>
                    <a:lnTo>
                      <a:pt x="250" y="10221"/>
                    </a:lnTo>
                    <a:lnTo>
                      <a:pt x="327" y="10231"/>
                    </a:lnTo>
                    <a:lnTo>
                      <a:pt x="7061" y="10231"/>
                    </a:lnTo>
                    <a:lnTo>
                      <a:pt x="7148" y="10221"/>
                    </a:lnTo>
                    <a:lnTo>
                      <a:pt x="7234" y="10202"/>
                    </a:lnTo>
                    <a:lnTo>
                      <a:pt x="7311" y="10163"/>
                    </a:lnTo>
                    <a:lnTo>
                      <a:pt x="7388" y="10106"/>
                    </a:lnTo>
                    <a:lnTo>
                      <a:pt x="7455" y="10048"/>
                    </a:lnTo>
                    <a:lnTo>
                      <a:pt x="7513" y="9971"/>
                    </a:lnTo>
                    <a:lnTo>
                      <a:pt x="7561" y="9894"/>
                    </a:lnTo>
                    <a:lnTo>
                      <a:pt x="7590" y="9808"/>
                    </a:lnTo>
                    <a:lnTo>
                      <a:pt x="9991" y="423"/>
                    </a:lnTo>
                    <a:lnTo>
                      <a:pt x="10001" y="336"/>
                    </a:lnTo>
                    <a:lnTo>
                      <a:pt x="10001" y="259"/>
                    </a:lnTo>
                    <a:lnTo>
                      <a:pt x="9982" y="192"/>
                    </a:lnTo>
                    <a:lnTo>
                      <a:pt x="9943" y="125"/>
                    </a:lnTo>
                    <a:lnTo>
                      <a:pt x="9895" y="77"/>
                    </a:lnTo>
                    <a:lnTo>
                      <a:pt x="9828" y="38"/>
                    </a:lnTo>
                    <a:lnTo>
                      <a:pt x="9761" y="10"/>
                    </a:lnTo>
                    <a:lnTo>
                      <a:pt x="9674" y="0"/>
                    </a:lnTo>
                    <a:close/>
                  </a:path>
                </a:pathLst>
              </a:custGeom>
              <a:solidFill>
                <a:srgbClr val="3F4C8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Google Shape;2501;p45"/>
              <p:cNvSpPr/>
              <p:nvPr/>
            </p:nvSpPr>
            <p:spPr>
              <a:xfrm>
                <a:off x="5850284" y="2244351"/>
                <a:ext cx="293777" cy="232782"/>
              </a:xfrm>
              <a:custGeom>
                <a:avLst/>
                <a:gdLst/>
                <a:ahLst/>
                <a:cxnLst/>
                <a:rect l="l" t="t" r="r" b="b"/>
                <a:pathLst>
                  <a:path w="7215" h="5717" extrusionOk="0">
                    <a:moveTo>
                      <a:pt x="2863" y="0"/>
                    </a:moveTo>
                    <a:lnTo>
                      <a:pt x="2805" y="20"/>
                    </a:lnTo>
                    <a:lnTo>
                      <a:pt x="2738" y="39"/>
                    </a:lnTo>
                    <a:lnTo>
                      <a:pt x="2671" y="77"/>
                    </a:lnTo>
                    <a:lnTo>
                      <a:pt x="2594" y="125"/>
                    </a:lnTo>
                    <a:lnTo>
                      <a:pt x="2517" y="183"/>
                    </a:lnTo>
                    <a:lnTo>
                      <a:pt x="2363" y="327"/>
                    </a:lnTo>
                    <a:lnTo>
                      <a:pt x="2200" y="500"/>
                    </a:lnTo>
                    <a:lnTo>
                      <a:pt x="2027" y="702"/>
                    </a:lnTo>
                    <a:lnTo>
                      <a:pt x="1844" y="923"/>
                    </a:lnTo>
                    <a:lnTo>
                      <a:pt x="1470" y="1413"/>
                    </a:lnTo>
                    <a:lnTo>
                      <a:pt x="1095" y="1903"/>
                    </a:lnTo>
                    <a:lnTo>
                      <a:pt x="903" y="2143"/>
                    </a:lnTo>
                    <a:lnTo>
                      <a:pt x="721" y="2364"/>
                    </a:lnTo>
                    <a:lnTo>
                      <a:pt x="528" y="2565"/>
                    </a:lnTo>
                    <a:lnTo>
                      <a:pt x="346" y="2738"/>
                    </a:lnTo>
                    <a:lnTo>
                      <a:pt x="259" y="2815"/>
                    </a:lnTo>
                    <a:lnTo>
                      <a:pt x="173" y="2882"/>
                    </a:lnTo>
                    <a:lnTo>
                      <a:pt x="87" y="2940"/>
                    </a:lnTo>
                    <a:lnTo>
                      <a:pt x="0" y="2988"/>
                    </a:lnTo>
                    <a:lnTo>
                      <a:pt x="106" y="3449"/>
                    </a:lnTo>
                    <a:lnTo>
                      <a:pt x="221" y="3910"/>
                    </a:lnTo>
                    <a:lnTo>
                      <a:pt x="365" y="4439"/>
                    </a:lnTo>
                    <a:lnTo>
                      <a:pt x="509" y="4948"/>
                    </a:lnTo>
                    <a:lnTo>
                      <a:pt x="596" y="5178"/>
                    </a:lnTo>
                    <a:lnTo>
                      <a:pt x="663" y="5380"/>
                    </a:lnTo>
                    <a:lnTo>
                      <a:pt x="740" y="5543"/>
                    </a:lnTo>
                    <a:lnTo>
                      <a:pt x="778" y="5601"/>
                    </a:lnTo>
                    <a:lnTo>
                      <a:pt x="807" y="5649"/>
                    </a:lnTo>
                    <a:lnTo>
                      <a:pt x="845" y="5687"/>
                    </a:lnTo>
                    <a:lnTo>
                      <a:pt x="874" y="5707"/>
                    </a:lnTo>
                    <a:lnTo>
                      <a:pt x="903" y="5716"/>
                    </a:lnTo>
                    <a:lnTo>
                      <a:pt x="932" y="5697"/>
                    </a:lnTo>
                    <a:lnTo>
                      <a:pt x="1057" y="5601"/>
                    </a:lnTo>
                    <a:lnTo>
                      <a:pt x="1220" y="5495"/>
                    </a:lnTo>
                    <a:lnTo>
                      <a:pt x="1326" y="5438"/>
                    </a:lnTo>
                    <a:lnTo>
                      <a:pt x="1451" y="5390"/>
                    </a:lnTo>
                    <a:lnTo>
                      <a:pt x="1575" y="5332"/>
                    </a:lnTo>
                    <a:lnTo>
                      <a:pt x="1720" y="5284"/>
                    </a:lnTo>
                    <a:lnTo>
                      <a:pt x="1873" y="5226"/>
                    </a:lnTo>
                    <a:lnTo>
                      <a:pt x="2046" y="5188"/>
                    </a:lnTo>
                    <a:lnTo>
                      <a:pt x="2229" y="5140"/>
                    </a:lnTo>
                    <a:lnTo>
                      <a:pt x="2430" y="5101"/>
                    </a:lnTo>
                    <a:lnTo>
                      <a:pt x="2642" y="5063"/>
                    </a:lnTo>
                    <a:lnTo>
                      <a:pt x="2872" y="5034"/>
                    </a:lnTo>
                    <a:lnTo>
                      <a:pt x="3112" y="5015"/>
                    </a:lnTo>
                    <a:lnTo>
                      <a:pt x="3372" y="4996"/>
                    </a:lnTo>
                    <a:lnTo>
                      <a:pt x="3871" y="4967"/>
                    </a:lnTo>
                    <a:lnTo>
                      <a:pt x="4313" y="4938"/>
                    </a:lnTo>
                    <a:lnTo>
                      <a:pt x="4697" y="4909"/>
                    </a:lnTo>
                    <a:lnTo>
                      <a:pt x="5034" y="4861"/>
                    </a:lnTo>
                    <a:lnTo>
                      <a:pt x="5187" y="4823"/>
                    </a:lnTo>
                    <a:lnTo>
                      <a:pt x="5331" y="4794"/>
                    </a:lnTo>
                    <a:lnTo>
                      <a:pt x="5466" y="4756"/>
                    </a:lnTo>
                    <a:lnTo>
                      <a:pt x="5600" y="4708"/>
                    </a:lnTo>
                    <a:lnTo>
                      <a:pt x="5725" y="4650"/>
                    </a:lnTo>
                    <a:lnTo>
                      <a:pt x="5850" y="4592"/>
                    </a:lnTo>
                    <a:lnTo>
                      <a:pt x="5965" y="4525"/>
                    </a:lnTo>
                    <a:lnTo>
                      <a:pt x="6090" y="4448"/>
                    </a:lnTo>
                    <a:lnTo>
                      <a:pt x="6196" y="4371"/>
                    </a:lnTo>
                    <a:lnTo>
                      <a:pt x="6292" y="4285"/>
                    </a:lnTo>
                    <a:lnTo>
                      <a:pt x="6369" y="4198"/>
                    </a:lnTo>
                    <a:lnTo>
                      <a:pt x="6436" y="4122"/>
                    </a:lnTo>
                    <a:lnTo>
                      <a:pt x="6494" y="4035"/>
                    </a:lnTo>
                    <a:lnTo>
                      <a:pt x="6542" y="3958"/>
                    </a:lnTo>
                    <a:lnTo>
                      <a:pt x="6571" y="3881"/>
                    </a:lnTo>
                    <a:lnTo>
                      <a:pt x="6600" y="3814"/>
                    </a:lnTo>
                    <a:lnTo>
                      <a:pt x="6638" y="3689"/>
                    </a:lnTo>
                    <a:lnTo>
                      <a:pt x="6648" y="3584"/>
                    </a:lnTo>
                    <a:lnTo>
                      <a:pt x="6648" y="3526"/>
                    </a:lnTo>
                    <a:lnTo>
                      <a:pt x="6648" y="3497"/>
                    </a:lnTo>
                    <a:lnTo>
                      <a:pt x="6705" y="3478"/>
                    </a:lnTo>
                    <a:lnTo>
                      <a:pt x="6763" y="3439"/>
                    </a:lnTo>
                    <a:lnTo>
                      <a:pt x="6840" y="3382"/>
                    </a:lnTo>
                    <a:lnTo>
                      <a:pt x="6926" y="3295"/>
                    </a:lnTo>
                    <a:lnTo>
                      <a:pt x="7013" y="3180"/>
                    </a:lnTo>
                    <a:lnTo>
                      <a:pt x="7051" y="3113"/>
                    </a:lnTo>
                    <a:lnTo>
                      <a:pt x="7089" y="3036"/>
                    </a:lnTo>
                    <a:lnTo>
                      <a:pt x="7128" y="2940"/>
                    </a:lnTo>
                    <a:lnTo>
                      <a:pt x="7166" y="2844"/>
                    </a:lnTo>
                    <a:lnTo>
                      <a:pt x="7195" y="2748"/>
                    </a:lnTo>
                    <a:lnTo>
                      <a:pt x="7214" y="2652"/>
                    </a:lnTo>
                    <a:lnTo>
                      <a:pt x="7214" y="2556"/>
                    </a:lnTo>
                    <a:lnTo>
                      <a:pt x="7214" y="2469"/>
                    </a:lnTo>
                    <a:lnTo>
                      <a:pt x="7205" y="2392"/>
                    </a:lnTo>
                    <a:lnTo>
                      <a:pt x="7195" y="2325"/>
                    </a:lnTo>
                    <a:lnTo>
                      <a:pt x="7157" y="2200"/>
                    </a:lnTo>
                    <a:lnTo>
                      <a:pt x="7109" y="2104"/>
                    </a:lnTo>
                    <a:lnTo>
                      <a:pt x="7061" y="2037"/>
                    </a:lnTo>
                    <a:lnTo>
                      <a:pt x="7013" y="1979"/>
                    </a:lnTo>
                    <a:lnTo>
                      <a:pt x="7061" y="1845"/>
                    </a:lnTo>
                    <a:lnTo>
                      <a:pt x="7109" y="1710"/>
                    </a:lnTo>
                    <a:lnTo>
                      <a:pt x="7147" y="1537"/>
                    </a:lnTo>
                    <a:lnTo>
                      <a:pt x="7157" y="1451"/>
                    </a:lnTo>
                    <a:lnTo>
                      <a:pt x="7166" y="1365"/>
                    </a:lnTo>
                    <a:lnTo>
                      <a:pt x="7166" y="1278"/>
                    </a:lnTo>
                    <a:lnTo>
                      <a:pt x="7157" y="1192"/>
                    </a:lnTo>
                    <a:lnTo>
                      <a:pt x="7137" y="1105"/>
                    </a:lnTo>
                    <a:lnTo>
                      <a:pt x="7109" y="1038"/>
                    </a:lnTo>
                    <a:lnTo>
                      <a:pt x="7070" y="971"/>
                    </a:lnTo>
                    <a:lnTo>
                      <a:pt x="7013" y="923"/>
                    </a:lnTo>
                    <a:lnTo>
                      <a:pt x="6984" y="903"/>
                    </a:lnTo>
                    <a:lnTo>
                      <a:pt x="6945" y="884"/>
                    </a:lnTo>
                    <a:lnTo>
                      <a:pt x="6878" y="884"/>
                    </a:lnTo>
                    <a:lnTo>
                      <a:pt x="6801" y="894"/>
                    </a:lnTo>
                    <a:lnTo>
                      <a:pt x="6724" y="932"/>
                    </a:lnTo>
                    <a:lnTo>
                      <a:pt x="6638" y="990"/>
                    </a:lnTo>
                    <a:lnTo>
                      <a:pt x="6551" y="1057"/>
                    </a:lnTo>
                    <a:lnTo>
                      <a:pt x="6350" y="1220"/>
                    </a:lnTo>
                    <a:lnTo>
                      <a:pt x="6119" y="1413"/>
                    </a:lnTo>
                    <a:lnTo>
                      <a:pt x="5994" y="1518"/>
                    </a:lnTo>
                    <a:lnTo>
                      <a:pt x="5860" y="1614"/>
                    </a:lnTo>
                    <a:lnTo>
                      <a:pt x="5716" y="1701"/>
                    </a:lnTo>
                    <a:lnTo>
                      <a:pt x="5562" y="1787"/>
                    </a:lnTo>
                    <a:lnTo>
                      <a:pt x="5389" y="1854"/>
                    </a:lnTo>
                    <a:lnTo>
                      <a:pt x="5216" y="1912"/>
                    </a:lnTo>
                    <a:lnTo>
                      <a:pt x="5034" y="1960"/>
                    </a:lnTo>
                    <a:lnTo>
                      <a:pt x="4842" y="2008"/>
                    </a:lnTo>
                    <a:lnTo>
                      <a:pt x="4640" y="2047"/>
                    </a:lnTo>
                    <a:lnTo>
                      <a:pt x="4438" y="2085"/>
                    </a:lnTo>
                    <a:lnTo>
                      <a:pt x="4227" y="2114"/>
                    </a:lnTo>
                    <a:lnTo>
                      <a:pt x="4025" y="2133"/>
                    </a:lnTo>
                    <a:lnTo>
                      <a:pt x="3833" y="2152"/>
                    </a:lnTo>
                    <a:lnTo>
                      <a:pt x="3468" y="2152"/>
                    </a:lnTo>
                    <a:lnTo>
                      <a:pt x="3314" y="2143"/>
                    </a:lnTo>
                    <a:lnTo>
                      <a:pt x="3170" y="2114"/>
                    </a:lnTo>
                    <a:lnTo>
                      <a:pt x="3045" y="2085"/>
                    </a:lnTo>
                    <a:lnTo>
                      <a:pt x="2940" y="2037"/>
                    </a:lnTo>
                    <a:lnTo>
                      <a:pt x="2901" y="2008"/>
                    </a:lnTo>
                    <a:lnTo>
                      <a:pt x="2863" y="1970"/>
                    </a:lnTo>
                    <a:lnTo>
                      <a:pt x="2843" y="1941"/>
                    </a:lnTo>
                    <a:lnTo>
                      <a:pt x="2824" y="1903"/>
                    </a:lnTo>
                    <a:lnTo>
                      <a:pt x="2805" y="1854"/>
                    </a:lnTo>
                    <a:lnTo>
                      <a:pt x="2805" y="1806"/>
                    </a:lnTo>
                    <a:lnTo>
                      <a:pt x="2815" y="1701"/>
                    </a:lnTo>
                    <a:lnTo>
                      <a:pt x="2834" y="1576"/>
                    </a:lnTo>
                    <a:lnTo>
                      <a:pt x="2911" y="1288"/>
                    </a:lnTo>
                    <a:lnTo>
                      <a:pt x="2997" y="961"/>
                    </a:lnTo>
                    <a:lnTo>
                      <a:pt x="3074" y="644"/>
                    </a:lnTo>
                    <a:lnTo>
                      <a:pt x="3103" y="500"/>
                    </a:lnTo>
                    <a:lnTo>
                      <a:pt x="3112" y="356"/>
                    </a:lnTo>
                    <a:lnTo>
                      <a:pt x="3122" y="241"/>
                    </a:lnTo>
                    <a:lnTo>
                      <a:pt x="3103" y="135"/>
                    </a:lnTo>
                    <a:lnTo>
                      <a:pt x="3084" y="97"/>
                    </a:lnTo>
                    <a:lnTo>
                      <a:pt x="3064" y="68"/>
                    </a:lnTo>
                    <a:lnTo>
                      <a:pt x="3036" y="39"/>
                    </a:lnTo>
                    <a:lnTo>
                      <a:pt x="3007" y="10"/>
                    </a:lnTo>
                    <a:lnTo>
                      <a:pt x="2968" y="0"/>
                    </a:lnTo>
                    <a:close/>
                  </a:path>
                </a:pathLst>
              </a:custGeom>
              <a:solidFill>
                <a:srgbClr val="B12E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Google Shape;2502;p45"/>
              <p:cNvSpPr/>
              <p:nvPr/>
            </p:nvSpPr>
            <p:spPr>
              <a:xfrm>
                <a:off x="5344135" y="2322201"/>
                <a:ext cx="569923" cy="366905"/>
              </a:xfrm>
              <a:custGeom>
                <a:avLst/>
                <a:gdLst/>
                <a:ahLst/>
                <a:cxnLst/>
                <a:rect l="l" t="t" r="r" b="b"/>
                <a:pathLst>
                  <a:path w="13997" h="9011" extrusionOk="0">
                    <a:moveTo>
                      <a:pt x="932" y="0"/>
                    </a:moveTo>
                    <a:lnTo>
                      <a:pt x="39" y="5207"/>
                    </a:lnTo>
                    <a:lnTo>
                      <a:pt x="10" y="5418"/>
                    </a:lnTo>
                    <a:lnTo>
                      <a:pt x="1" y="5629"/>
                    </a:lnTo>
                    <a:lnTo>
                      <a:pt x="1" y="5841"/>
                    </a:lnTo>
                    <a:lnTo>
                      <a:pt x="10" y="6042"/>
                    </a:lnTo>
                    <a:lnTo>
                      <a:pt x="39" y="6254"/>
                    </a:lnTo>
                    <a:lnTo>
                      <a:pt x="68" y="6455"/>
                    </a:lnTo>
                    <a:lnTo>
                      <a:pt x="126" y="6648"/>
                    </a:lnTo>
                    <a:lnTo>
                      <a:pt x="183" y="6849"/>
                    </a:lnTo>
                    <a:lnTo>
                      <a:pt x="260" y="7041"/>
                    </a:lnTo>
                    <a:lnTo>
                      <a:pt x="346" y="7224"/>
                    </a:lnTo>
                    <a:lnTo>
                      <a:pt x="443" y="7407"/>
                    </a:lnTo>
                    <a:lnTo>
                      <a:pt x="558" y="7579"/>
                    </a:lnTo>
                    <a:lnTo>
                      <a:pt x="683" y="7752"/>
                    </a:lnTo>
                    <a:lnTo>
                      <a:pt x="808" y="7916"/>
                    </a:lnTo>
                    <a:lnTo>
                      <a:pt x="952" y="8060"/>
                    </a:lnTo>
                    <a:lnTo>
                      <a:pt x="1105" y="8204"/>
                    </a:lnTo>
                    <a:lnTo>
                      <a:pt x="1307" y="8367"/>
                    </a:lnTo>
                    <a:lnTo>
                      <a:pt x="1509" y="8502"/>
                    </a:lnTo>
                    <a:lnTo>
                      <a:pt x="1720" y="8626"/>
                    </a:lnTo>
                    <a:lnTo>
                      <a:pt x="1931" y="8732"/>
                    </a:lnTo>
                    <a:lnTo>
                      <a:pt x="2162" y="8828"/>
                    </a:lnTo>
                    <a:lnTo>
                      <a:pt x="2393" y="8895"/>
                    </a:lnTo>
                    <a:lnTo>
                      <a:pt x="2623" y="8953"/>
                    </a:lnTo>
                    <a:lnTo>
                      <a:pt x="2863" y="8992"/>
                    </a:lnTo>
                    <a:lnTo>
                      <a:pt x="3103" y="9011"/>
                    </a:lnTo>
                    <a:lnTo>
                      <a:pt x="3344" y="9011"/>
                    </a:lnTo>
                    <a:lnTo>
                      <a:pt x="3584" y="9001"/>
                    </a:lnTo>
                    <a:lnTo>
                      <a:pt x="3824" y="8963"/>
                    </a:lnTo>
                    <a:lnTo>
                      <a:pt x="4054" y="8915"/>
                    </a:lnTo>
                    <a:lnTo>
                      <a:pt x="4295" y="8847"/>
                    </a:lnTo>
                    <a:lnTo>
                      <a:pt x="4525" y="8761"/>
                    </a:lnTo>
                    <a:lnTo>
                      <a:pt x="4746" y="8655"/>
                    </a:lnTo>
                    <a:lnTo>
                      <a:pt x="13997" y="3871"/>
                    </a:lnTo>
                    <a:lnTo>
                      <a:pt x="12575" y="538"/>
                    </a:lnTo>
                    <a:lnTo>
                      <a:pt x="6129" y="2815"/>
                    </a:lnTo>
                    <a:lnTo>
                      <a:pt x="6129" y="2815"/>
                    </a:lnTo>
                    <a:lnTo>
                      <a:pt x="6418" y="1210"/>
                    </a:lnTo>
                    <a:lnTo>
                      <a:pt x="932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Google Shape;2503;p45"/>
              <p:cNvSpPr/>
              <p:nvPr/>
            </p:nvSpPr>
            <p:spPr>
              <a:xfrm>
                <a:off x="5662132" y="1774196"/>
                <a:ext cx="145932" cy="381401"/>
              </a:xfrm>
              <a:custGeom>
                <a:avLst/>
                <a:gdLst/>
                <a:ahLst/>
                <a:cxnLst/>
                <a:rect l="l" t="t" r="r" b="b"/>
                <a:pathLst>
                  <a:path w="3584" h="9367" extrusionOk="0">
                    <a:moveTo>
                      <a:pt x="2056" y="1"/>
                    </a:moveTo>
                    <a:lnTo>
                      <a:pt x="0" y="942"/>
                    </a:lnTo>
                    <a:lnTo>
                      <a:pt x="1124" y="1778"/>
                    </a:lnTo>
                    <a:lnTo>
                      <a:pt x="1220" y="1836"/>
                    </a:lnTo>
                    <a:lnTo>
                      <a:pt x="279" y="4160"/>
                    </a:lnTo>
                    <a:lnTo>
                      <a:pt x="865" y="5082"/>
                    </a:lnTo>
                    <a:lnTo>
                      <a:pt x="3584" y="9367"/>
                    </a:lnTo>
                    <a:lnTo>
                      <a:pt x="3574" y="8637"/>
                    </a:lnTo>
                    <a:lnTo>
                      <a:pt x="3555" y="7907"/>
                    </a:lnTo>
                    <a:lnTo>
                      <a:pt x="3526" y="7196"/>
                    </a:lnTo>
                    <a:lnTo>
                      <a:pt x="3488" y="6495"/>
                    </a:lnTo>
                    <a:lnTo>
                      <a:pt x="3439" y="5803"/>
                    </a:lnTo>
                    <a:lnTo>
                      <a:pt x="3382" y="5131"/>
                    </a:lnTo>
                    <a:lnTo>
                      <a:pt x="3305" y="4487"/>
                    </a:lnTo>
                    <a:lnTo>
                      <a:pt x="3228" y="3862"/>
                    </a:lnTo>
                    <a:lnTo>
                      <a:pt x="3132" y="3257"/>
                    </a:lnTo>
                    <a:lnTo>
                      <a:pt x="3017" y="2691"/>
                    </a:lnTo>
                    <a:lnTo>
                      <a:pt x="2902" y="2153"/>
                    </a:lnTo>
                    <a:lnTo>
                      <a:pt x="2834" y="1893"/>
                    </a:lnTo>
                    <a:lnTo>
                      <a:pt x="2757" y="1643"/>
                    </a:lnTo>
                    <a:lnTo>
                      <a:pt x="2681" y="1403"/>
                    </a:lnTo>
                    <a:lnTo>
                      <a:pt x="2604" y="1173"/>
                    </a:lnTo>
                    <a:lnTo>
                      <a:pt x="2527" y="952"/>
                    </a:lnTo>
                    <a:lnTo>
                      <a:pt x="2440" y="740"/>
                    </a:lnTo>
                    <a:lnTo>
                      <a:pt x="2344" y="539"/>
                    </a:lnTo>
                    <a:lnTo>
                      <a:pt x="2258" y="347"/>
                    </a:lnTo>
                    <a:lnTo>
                      <a:pt x="2152" y="164"/>
                    </a:lnTo>
                    <a:lnTo>
                      <a:pt x="2056" y="1"/>
                    </a:lnTo>
                    <a:close/>
                  </a:path>
                </a:pathLst>
              </a:custGeom>
              <a:solidFill>
                <a:srgbClr val="2193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Google Shape;2504;p45"/>
              <p:cNvSpPr/>
              <p:nvPr/>
            </p:nvSpPr>
            <p:spPr>
              <a:xfrm>
                <a:off x="5605821" y="1220776"/>
                <a:ext cx="495613" cy="500296"/>
              </a:xfrm>
              <a:custGeom>
                <a:avLst/>
                <a:gdLst/>
                <a:ahLst/>
                <a:cxnLst/>
                <a:rect l="l" t="t" r="r" b="b"/>
                <a:pathLst>
                  <a:path w="12172" h="12287" extrusionOk="0">
                    <a:moveTo>
                      <a:pt x="5687" y="0"/>
                    </a:moveTo>
                    <a:lnTo>
                      <a:pt x="5399" y="10"/>
                    </a:lnTo>
                    <a:lnTo>
                      <a:pt x="5111" y="29"/>
                    </a:lnTo>
                    <a:lnTo>
                      <a:pt x="4832" y="67"/>
                    </a:lnTo>
                    <a:lnTo>
                      <a:pt x="4554" y="106"/>
                    </a:lnTo>
                    <a:lnTo>
                      <a:pt x="4285" y="163"/>
                    </a:lnTo>
                    <a:lnTo>
                      <a:pt x="4016" y="240"/>
                    </a:lnTo>
                    <a:lnTo>
                      <a:pt x="3756" y="317"/>
                    </a:lnTo>
                    <a:lnTo>
                      <a:pt x="3497" y="413"/>
                    </a:lnTo>
                    <a:lnTo>
                      <a:pt x="3257" y="519"/>
                    </a:lnTo>
                    <a:lnTo>
                      <a:pt x="3017" y="634"/>
                    </a:lnTo>
                    <a:lnTo>
                      <a:pt x="2796" y="769"/>
                    </a:lnTo>
                    <a:lnTo>
                      <a:pt x="2584" y="903"/>
                    </a:lnTo>
                    <a:lnTo>
                      <a:pt x="2392" y="1057"/>
                    </a:lnTo>
                    <a:lnTo>
                      <a:pt x="2200" y="1230"/>
                    </a:lnTo>
                    <a:lnTo>
                      <a:pt x="2027" y="1403"/>
                    </a:lnTo>
                    <a:lnTo>
                      <a:pt x="1845" y="1575"/>
                    </a:lnTo>
                    <a:lnTo>
                      <a:pt x="1681" y="1768"/>
                    </a:lnTo>
                    <a:lnTo>
                      <a:pt x="1518" y="1960"/>
                    </a:lnTo>
                    <a:lnTo>
                      <a:pt x="1355" y="2161"/>
                    </a:lnTo>
                    <a:lnTo>
                      <a:pt x="1211" y="2373"/>
                    </a:lnTo>
                    <a:lnTo>
                      <a:pt x="1066" y="2584"/>
                    </a:lnTo>
                    <a:lnTo>
                      <a:pt x="932" y="2795"/>
                    </a:lnTo>
                    <a:lnTo>
                      <a:pt x="807" y="3026"/>
                    </a:lnTo>
                    <a:lnTo>
                      <a:pt x="682" y="3247"/>
                    </a:lnTo>
                    <a:lnTo>
                      <a:pt x="577" y="3477"/>
                    </a:lnTo>
                    <a:lnTo>
                      <a:pt x="471" y="3718"/>
                    </a:lnTo>
                    <a:lnTo>
                      <a:pt x="375" y="3958"/>
                    </a:lnTo>
                    <a:lnTo>
                      <a:pt x="298" y="4198"/>
                    </a:lnTo>
                    <a:lnTo>
                      <a:pt x="221" y="4448"/>
                    </a:lnTo>
                    <a:lnTo>
                      <a:pt x="154" y="4688"/>
                    </a:lnTo>
                    <a:lnTo>
                      <a:pt x="106" y="4938"/>
                    </a:lnTo>
                    <a:lnTo>
                      <a:pt x="58" y="5187"/>
                    </a:lnTo>
                    <a:lnTo>
                      <a:pt x="29" y="5447"/>
                    </a:lnTo>
                    <a:lnTo>
                      <a:pt x="10" y="5696"/>
                    </a:lnTo>
                    <a:lnTo>
                      <a:pt x="0" y="5946"/>
                    </a:lnTo>
                    <a:lnTo>
                      <a:pt x="0" y="6206"/>
                    </a:lnTo>
                    <a:lnTo>
                      <a:pt x="10" y="6455"/>
                    </a:lnTo>
                    <a:lnTo>
                      <a:pt x="39" y="6705"/>
                    </a:lnTo>
                    <a:lnTo>
                      <a:pt x="77" y="6965"/>
                    </a:lnTo>
                    <a:lnTo>
                      <a:pt x="125" y="7214"/>
                    </a:lnTo>
                    <a:lnTo>
                      <a:pt x="192" y="7464"/>
                    </a:lnTo>
                    <a:lnTo>
                      <a:pt x="269" y="7704"/>
                    </a:lnTo>
                    <a:lnTo>
                      <a:pt x="356" y="7954"/>
                    </a:lnTo>
                    <a:lnTo>
                      <a:pt x="461" y="8194"/>
                    </a:lnTo>
                    <a:lnTo>
                      <a:pt x="586" y="8434"/>
                    </a:lnTo>
                    <a:lnTo>
                      <a:pt x="836" y="8876"/>
                    </a:lnTo>
                    <a:lnTo>
                      <a:pt x="1086" y="9280"/>
                    </a:lnTo>
                    <a:lnTo>
                      <a:pt x="1326" y="9635"/>
                    </a:lnTo>
                    <a:lnTo>
                      <a:pt x="1566" y="9962"/>
                    </a:lnTo>
                    <a:lnTo>
                      <a:pt x="1787" y="10240"/>
                    </a:lnTo>
                    <a:lnTo>
                      <a:pt x="1989" y="10500"/>
                    </a:lnTo>
                    <a:lnTo>
                      <a:pt x="2354" y="10932"/>
                    </a:lnTo>
                    <a:lnTo>
                      <a:pt x="2498" y="11124"/>
                    </a:lnTo>
                    <a:lnTo>
                      <a:pt x="2613" y="11297"/>
                    </a:lnTo>
                    <a:lnTo>
                      <a:pt x="2709" y="11460"/>
                    </a:lnTo>
                    <a:lnTo>
                      <a:pt x="2748" y="11547"/>
                    </a:lnTo>
                    <a:lnTo>
                      <a:pt x="2767" y="11624"/>
                    </a:lnTo>
                    <a:lnTo>
                      <a:pt x="2786" y="11700"/>
                    </a:lnTo>
                    <a:lnTo>
                      <a:pt x="2796" y="11777"/>
                    </a:lnTo>
                    <a:lnTo>
                      <a:pt x="2796" y="11864"/>
                    </a:lnTo>
                    <a:lnTo>
                      <a:pt x="2786" y="11941"/>
                    </a:lnTo>
                    <a:lnTo>
                      <a:pt x="2767" y="12017"/>
                    </a:lnTo>
                    <a:lnTo>
                      <a:pt x="2738" y="12104"/>
                    </a:lnTo>
                    <a:lnTo>
                      <a:pt x="2700" y="12190"/>
                    </a:lnTo>
                    <a:lnTo>
                      <a:pt x="2651" y="12286"/>
                    </a:lnTo>
                    <a:lnTo>
                      <a:pt x="2882" y="12286"/>
                    </a:lnTo>
                    <a:lnTo>
                      <a:pt x="3007" y="12267"/>
                    </a:lnTo>
                    <a:lnTo>
                      <a:pt x="3122" y="12248"/>
                    </a:lnTo>
                    <a:lnTo>
                      <a:pt x="3247" y="12219"/>
                    </a:lnTo>
                    <a:lnTo>
                      <a:pt x="3372" y="12171"/>
                    </a:lnTo>
                    <a:lnTo>
                      <a:pt x="3622" y="12075"/>
                    </a:lnTo>
                    <a:lnTo>
                      <a:pt x="3891" y="11960"/>
                    </a:lnTo>
                    <a:lnTo>
                      <a:pt x="4160" y="11816"/>
                    </a:lnTo>
                    <a:lnTo>
                      <a:pt x="4707" y="11518"/>
                    </a:lnTo>
                    <a:lnTo>
                      <a:pt x="4986" y="11364"/>
                    </a:lnTo>
                    <a:lnTo>
                      <a:pt x="5274" y="11210"/>
                    </a:lnTo>
                    <a:lnTo>
                      <a:pt x="5562" y="11066"/>
                    </a:lnTo>
                    <a:lnTo>
                      <a:pt x="5850" y="10941"/>
                    </a:lnTo>
                    <a:lnTo>
                      <a:pt x="5994" y="10893"/>
                    </a:lnTo>
                    <a:lnTo>
                      <a:pt x="6148" y="10845"/>
                    </a:lnTo>
                    <a:lnTo>
                      <a:pt x="6292" y="10797"/>
                    </a:lnTo>
                    <a:lnTo>
                      <a:pt x="6436" y="10769"/>
                    </a:lnTo>
                    <a:lnTo>
                      <a:pt x="6580" y="10740"/>
                    </a:lnTo>
                    <a:lnTo>
                      <a:pt x="6734" y="10721"/>
                    </a:lnTo>
                    <a:lnTo>
                      <a:pt x="6878" y="10711"/>
                    </a:lnTo>
                    <a:lnTo>
                      <a:pt x="7022" y="10711"/>
                    </a:lnTo>
                    <a:lnTo>
                      <a:pt x="7310" y="10740"/>
                    </a:lnTo>
                    <a:lnTo>
                      <a:pt x="7589" y="10778"/>
                    </a:lnTo>
                    <a:lnTo>
                      <a:pt x="7858" y="10826"/>
                    </a:lnTo>
                    <a:lnTo>
                      <a:pt x="8117" y="10893"/>
                    </a:lnTo>
                    <a:lnTo>
                      <a:pt x="8377" y="10961"/>
                    </a:lnTo>
                    <a:lnTo>
                      <a:pt x="8627" y="11038"/>
                    </a:lnTo>
                    <a:lnTo>
                      <a:pt x="9126" y="11201"/>
                    </a:lnTo>
                    <a:lnTo>
                      <a:pt x="9366" y="11278"/>
                    </a:lnTo>
                    <a:lnTo>
                      <a:pt x="9626" y="11345"/>
                    </a:lnTo>
                    <a:lnTo>
                      <a:pt x="9885" y="11403"/>
                    </a:lnTo>
                    <a:lnTo>
                      <a:pt x="10144" y="11451"/>
                    </a:lnTo>
                    <a:lnTo>
                      <a:pt x="10423" y="11489"/>
                    </a:lnTo>
                    <a:lnTo>
                      <a:pt x="10701" y="11508"/>
                    </a:lnTo>
                    <a:lnTo>
                      <a:pt x="10999" y="11499"/>
                    </a:lnTo>
                    <a:lnTo>
                      <a:pt x="11153" y="11489"/>
                    </a:lnTo>
                    <a:lnTo>
                      <a:pt x="11307" y="11470"/>
                    </a:lnTo>
                    <a:lnTo>
                      <a:pt x="11287" y="11451"/>
                    </a:lnTo>
                    <a:lnTo>
                      <a:pt x="11278" y="11412"/>
                    </a:lnTo>
                    <a:lnTo>
                      <a:pt x="11268" y="11364"/>
                    </a:lnTo>
                    <a:lnTo>
                      <a:pt x="11268" y="11307"/>
                    </a:lnTo>
                    <a:lnTo>
                      <a:pt x="11278" y="11143"/>
                    </a:lnTo>
                    <a:lnTo>
                      <a:pt x="11297" y="10932"/>
                    </a:lnTo>
                    <a:lnTo>
                      <a:pt x="11335" y="10682"/>
                    </a:lnTo>
                    <a:lnTo>
                      <a:pt x="11393" y="10394"/>
                    </a:lnTo>
                    <a:lnTo>
                      <a:pt x="11518" y="9712"/>
                    </a:lnTo>
                    <a:lnTo>
                      <a:pt x="11681" y="8934"/>
                    </a:lnTo>
                    <a:lnTo>
                      <a:pt x="11835" y="8069"/>
                    </a:lnTo>
                    <a:lnTo>
                      <a:pt x="11912" y="7627"/>
                    </a:lnTo>
                    <a:lnTo>
                      <a:pt x="11979" y="7166"/>
                    </a:lnTo>
                    <a:lnTo>
                      <a:pt x="12046" y="6705"/>
                    </a:lnTo>
                    <a:lnTo>
                      <a:pt x="12094" y="6244"/>
                    </a:lnTo>
                    <a:lnTo>
                      <a:pt x="12133" y="5793"/>
                    </a:lnTo>
                    <a:lnTo>
                      <a:pt x="12162" y="5341"/>
                    </a:lnTo>
                    <a:lnTo>
                      <a:pt x="12171" y="4909"/>
                    </a:lnTo>
                    <a:lnTo>
                      <a:pt x="12162" y="4486"/>
                    </a:lnTo>
                    <a:lnTo>
                      <a:pt x="12152" y="4284"/>
                    </a:lnTo>
                    <a:lnTo>
                      <a:pt x="12133" y="4083"/>
                    </a:lnTo>
                    <a:lnTo>
                      <a:pt x="12104" y="3891"/>
                    </a:lnTo>
                    <a:lnTo>
                      <a:pt x="12075" y="3708"/>
                    </a:lnTo>
                    <a:lnTo>
                      <a:pt x="12046" y="3525"/>
                    </a:lnTo>
                    <a:lnTo>
                      <a:pt x="11998" y="3353"/>
                    </a:lnTo>
                    <a:lnTo>
                      <a:pt x="11950" y="3189"/>
                    </a:lnTo>
                    <a:lnTo>
                      <a:pt x="11893" y="3036"/>
                    </a:lnTo>
                    <a:lnTo>
                      <a:pt x="11825" y="2882"/>
                    </a:lnTo>
                    <a:lnTo>
                      <a:pt x="11758" y="2747"/>
                    </a:lnTo>
                    <a:lnTo>
                      <a:pt x="11681" y="2613"/>
                    </a:lnTo>
                    <a:lnTo>
                      <a:pt x="11585" y="2498"/>
                    </a:lnTo>
                    <a:lnTo>
                      <a:pt x="11489" y="2392"/>
                    </a:lnTo>
                    <a:lnTo>
                      <a:pt x="11384" y="2296"/>
                    </a:lnTo>
                    <a:lnTo>
                      <a:pt x="11268" y="2209"/>
                    </a:lnTo>
                    <a:lnTo>
                      <a:pt x="11153" y="2133"/>
                    </a:lnTo>
                    <a:lnTo>
                      <a:pt x="11018" y="2075"/>
                    </a:lnTo>
                    <a:lnTo>
                      <a:pt x="10874" y="2027"/>
                    </a:lnTo>
                    <a:lnTo>
                      <a:pt x="10721" y="1988"/>
                    </a:lnTo>
                    <a:lnTo>
                      <a:pt x="10548" y="1969"/>
                    </a:lnTo>
                    <a:lnTo>
                      <a:pt x="10375" y="1960"/>
                    </a:lnTo>
                    <a:lnTo>
                      <a:pt x="10192" y="1969"/>
                    </a:lnTo>
                    <a:lnTo>
                      <a:pt x="9991" y="1998"/>
                    </a:lnTo>
                    <a:lnTo>
                      <a:pt x="9779" y="2037"/>
                    </a:lnTo>
                    <a:lnTo>
                      <a:pt x="9741" y="1931"/>
                    </a:lnTo>
                    <a:lnTo>
                      <a:pt x="9693" y="1825"/>
                    </a:lnTo>
                    <a:lnTo>
                      <a:pt x="9645" y="1729"/>
                    </a:lnTo>
                    <a:lnTo>
                      <a:pt x="9587" y="1623"/>
                    </a:lnTo>
                    <a:lnTo>
                      <a:pt x="9453" y="1441"/>
                    </a:lnTo>
                    <a:lnTo>
                      <a:pt x="9309" y="1258"/>
                    </a:lnTo>
                    <a:lnTo>
                      <a:pt x="9145" y="1095"/>
                    </a:lnTo>
                    <a:lnTo>
                      <a:pt x="8963" y="941"/>
                    </a:lnTo>
                    <a:lnTo>
                      <a:pt x="8771" y="797"/>
                    </a:lnTo>
                    <a:lnTo>
                      <a:pt x="8559" y="672"/>
                    </a:lnTo>
                    <a:lnTo>
                      <a:pt x="8338" y="548"/>
                    </a:lnTo>
                    <a:lnTo>
                      <a:pt x="8108" y="442"/>
                    </a:lnTo>
                    <a:lnTo>
                      <a:pt x="7868" y="346"/>
                    </a:lnTo>
                    <a:lnTo>
                      <a:pt x="7608" y="259"/>
                    </a:lnTo>
                    <a:lnTo>
                      <a:pt x="7349" y="192"/>
                    </a:lnTo>
                    <a:lnTo>
                      <a:pt x="7080" y="125"/>
                    </a:lnTo>
                    <a:lnTo>
                      <a:pt x="6811" y="77"/>
                    </a:lnTo>
                    <a:lnTo>
                      <a:pt x="6532" y="38"/>
                    </a:lnTo>
                    <a:lnTo>
                      <a:pt x="6254" y="19"/>
                    </a:lnTo>
                    <a:lnTo>
                      <a:pt x="596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Google Shape;2505;p45"/>
              <p:cNvSpPr/>
              <p:nvPr/>
            </p:nvSpPr>
            <p:spPr>
              <a:xfrm>
                <a:off x="5745846" y="1605629"/>
                <a:ext cx="224557" cy="243328"/>
              </a:xfrm>
              <a:custGeom>
                <a:avLst/>
                <a:gdLst/>
                <a:ahLst/>
                <a:cxnLst/>
                <a:rect l="l" t="t" r="r" b="b"/>
                <a:pathLst>
                  <a:path w="5515" h="5976" extrusionOk="0">
                    <a:moveTo>
                      <a:pt x="471" y="1"/>
                    </a:moveTo>
                    <a:lnTo>
                      <a:pt x="519" y="193"/>
                    </a:lnTo>
                    <a:lnTo>
                      <a:pt x="567" y="433"/>
                    </a:lnTo>
                    <a:lnTo>
                      <a:pt x="596" y="692"/>
                    </a:lnTo>
                    <a:lnTo>
                      <a:pt x="625" y="980"/>
                    </a:lnTo>
                    <a:lnTo>
                      <a:pt x="653" y="1288"/>
                    </a:lnTo>
                    <a:lnTo>
                      <a:pt x="663" y="1595"/>
                    </a:lnTo>
                    <a:lnTo>
                      <a:pt x="692" y="2229"/>
                    </a:lnTo>
                    <a:lnTo>
                      <a:pt x="692" y="2815"/>
                    </a:lnTo>
                    <a:lnTo>
                      <a:pt x="692" y="3305"/>
                    </a:lnTo>
                    <a:lnTo>
                      <a:pt x="692" y="3757"/>
                    </a:lnTo>
                    <a:lnTo>
                      <a:pt x="0" y="4141"/>
                    </a:lnTo>
                    <a:lnTo>
                      <a:pt x="67" y="4227"/>
                    </a:lnTo>
                    <a:lnTo>
                      <a:pt x="279" y="4448"/>
                    </a:lnTo>
                    <a:lnTo>
                      <a:pt x="423" y="4592"/>
                    </a:lnTo>
                    <a:lnTo>
                      <a:pt x="605" y="4765"/>
                    </a:lnTo>
                    <a:lnTo>
                      <a:pt x="807" y="4938"/>
                    </a:lnTo>
                    <a:lnTo>
                      <a:pt x="1038" y="5111"/>
                    </a:lnTo>
                    <a:lnTo>
                      <a:pt x="1287" y="5294"/>
                    </a:lnTo>
                    <a:lnTo>
                      <a:pt x="1566" y="5466"/>
                    </a:lnTo>
                    <a:lnTo>
                      <a:pt x="1710" y="5543"/>
                    </a:lnTo>
                    <a:lnTo>
                      <a:pt x="1854" y="5620"/>
                    </a:lnTo>
                    <a:lnTo>
                      <a:pt x="2008" y="5687"/>
                    </a:lnTo>
                    <a:lnTo>
                      <a:pt x="2162" y="5755"/>
                    </a:lnTo>
                    <a:lnTo>
                      <a:pt x="2325" y="5812"/>
                    </a:lnTo>
                    <a:lnTo>
                      <a:pt x="2488" y="5860"/>
                    </a:lnTo>
                    <a:lnTo>
                      <a:pt x="2661" y="5899"/>
                    </a:lnTo>
                    <a:lnTo>
                      <a:pt x="2824" y="5937"/>
                    </a:lnTo>
                    <a:lnTo>
                      <a:pt x="3007" y="5956"/>
                    </a:lnTo>
                    <a:lnTo>
                      <a:pt x="3180" y="5976"/>
                    </a:lnTo>
                    <a:lnTo>
                      <a:pt x="3362" y="5976"/>
                    </a:lnTo>
                    <a:lnTo>
                      <a:pt x="3545" y="5966"/>
                    </a:lnTo>
                    <a:lnTo>
                      <a:pt x="3718" y="5947"/>
                    </a:lnTo>
                    <a:lnTo>
                      <a:pt x="3881" y="5918"/>
                    </a:lnTo>
                    <a:lnTo>
                      <a:pt x="4035" y="5889"/>
                    </a:lnTo>
                    <a:lnTo>
                      <a:pt x="4188" y="5851"/>
                    </a:lnTo>
                    <a:lnTo>
                      <a:pt x="4323" y="5803"/>
                    </a:lnTo>
                    <a:lnTo>
                      <a:pt x="4448" y="5755"/>
                    </a:lnTo>
                    <a:lnTo>
                      <a:pt x="4563" y="5707"/>
                    </a:lnTo>
                    <a:lnTo>
                      <a:pt x="4669" y="5649"/>
                    </a:lnTo>
                    <a:lnTo>
                      <a:pt x="4774" y="5582"/>
                    </a:lnTo>
                    <a:lnTo>
                      <a:pt x="4861" y="5514"/>
                    </a:lnTo>
                    <a:lnTo>
                      <a:pt x="4947" y="5457"/>
                    </a:lnTo>
                    <a:lnTo>
                      <a:pt x="5024" y="5380"/>
                    </a:lnTo>
                    <a:lnTo>
                      <a:pt x="5091" y="5313"/>
                    </a:lnTo>
                    <a:lnTo>
                      <a:pt x="5149" y="5246"/>
                    </a:lnTo>
                    <a:lnTo>
                      <a:pt x="5255" y="5101"/>
                    </a:lnTo>
                    <a:lnTo>
                      <a:pt x="5341" y="4957"/>
                    </a:lnTo>
                    <a:lnTo>
                      <a:pt x="5399" y="4823"/>
                    </a:lnTo>
                    <a:lnTo>
                      <a:pt x="5447" y="4688"/>
                    </a:lnTo>
                    <a:lnTo>
                      <a:pt x="5476" y="4583"/>
                    </a:lnTo>
                    <a:lnTo>
                      <a:pt x="5495" y="4487"/>
                    </a:lnTo>
                    <a:lnTo>
                      <a:pt x="5505" y="4410"/>
                    </a:lnTo>
                    <a:lnTo>
                      <a:pt x="5514" y="4352"/>
                    </a:lnTo>
                    <a:lnTo>
                      <a:pt x="4899" y="3968"/>
                    </a:lnTo>
                    <a:lnTo>
                      <a:pt x="4890" y="3709"/>
                    </a:lnTo>
                    <a:lnTo>
                      <a:pt x="4880" y="3401"/>
                    </a:lnTo>
                    <a:lnTo>
                      <a:pt x="4880" y="3007"/>
                    </a:lnTo>
                    <a:lnTo>
                      <a:pt x="4899" y="2565"/>
                    </a:lnTo>
                    <a:lnTo>
                      <a:pt x="4919" y="2104"/>
                    </a:lnTo>
                    <a:lnTo>
                      <a:pt x="4947" y="1874"/>
                    </a:lnTo>
                    <a:lnTo>
                      <a:pt x="4967" y="1653"/>
                    </a:lnTo>
                    <a:lnTo>
                      <a:pt x="5005" y="1451"/>
                    </a:lnTo>
                    <a:lnTo>
                      <a:pt x="5043" y="1259"/>
                    </a:lnTo>
                    <a:lnTo>
                      <a:pt x="5091" y="1086"/>
                    </a:lnTo>
                    <a:lnTo>
                      <a:pt x="5140" y="932"/>
                    </a:lnTo>
                    <a:lnTo>
                      <a:pt x="5207" y="807"/>
                    </a:lnTo>
                    <a:lnTo>
                      <a:pt x="5236" y="759"/>
                    </a:lnTo>
                    <a:lnTo>
                      <a:pt x="5274" y="711"/>
                    </a:lnTo>
                    <a:lnTo>
                      <a:pt x="2056" y="241"/>
                    </a:lnTo>
                    <a:lnTo>
                      <a:pt x="471" y="1"/>
                    </a:lnTo>
                    <a:close/>
                  </a:path>
                </a:pathLst>
              </a:custGeom>
              <a:solidFill>
                <a:srgbClr val="B12E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Google Shape;2506;p45"/>
              <p:cNvSpPr/>
              <p:nvPr/>
            </p:nvSpPr>
            <p:spPr>
              <a:xfrm>
                <a:off x="5696538" y="1362755"/>
                <a:ext cx="326636" cy="345407"/>
              </a:xfrm>
              <a:custGeom>
                <a:avLst/>
                <a:gdLst/>
                <a:ahLst/>
                <a:cxnLst/>
                <a:rect l="l" t="t" r="r" b="b"/>
                <a:pathLst>
                  <a:path w="8022" h="8483" extrusionOk="0">
                    <a:moveTo>
                      <a:pt x="7628" y="0"/>
                    </a:moveTo>
                    <a:lnTo>
                      <a:pt x="7599" y="125"/>
                    </a:lnTo>
                    <a:lnTo>
                      <a:pt x="7561" y="250"/>
                    </a:lnTo>
                    <a:lnTo>
                      <a:pt x="7503" y="375"/>
                    </a:lnTo>
                    <a:lnTo>
                      <a:pt x="7436" y="500"/>
                    </a:lnTo>
                    <a:lnTo>
                      <a:pt x="7359" y="634"/>
                    </a:lnTo>
                    <a:lnTo>
                      <a:pt x="7273" y="759"/>
                    </a:lnTo>
                    <a:lnTo>
                      <a:pt x="7177" y="893"/>
                    </a:lnTo>
                    <a:lnTo>
                      <a:pt x="7071" y="1018"/>
                    </a:lnTo>
                    <a:lnTo>
                      <a:pt x="6956" y="1153"/>
                    </a:lnTo>
                    <a:lnTo>
                      <a:pt x="6840" y="1278"/>
                    </a:lnTo>
                    <a:lnTo>
                      <a:pt x="6571" y="1537"/>
                    </a:lnTo>
                    <a:lnTo>
                      <a:pt x="6274" y="1787"/>
                    </a:lnTo>
                    <a:lnTo>
                      <a:pt x="5957" y="2037"/>
                    </a:lnTo>
                    <a:lnTo>
                      <a:pt x="5630" y="2267"/>
                    </a:lnTo>
                    <a:lnTo>
                      <a:pt x="5284" y="2488"/>
                    </a:lnTo>
                    <a:lnTo>
                      <a:pt x="4929" y="2699"/>
                    </a:lnTo>
                    <a:lnTo>
                      <a:pt x="4564" y="2901"/>
                    </a:lnTo>
                    <a:lnTo>
                      <a:pt x="4208" y="3074"/>
                    </a:lnTo>
                    <a:lnTo>
                      <a:pt x="3853" y="3228"/>
                    </a:lnTo>
                    <a:lnTo>
                      <a:pt x="3517" y="3372"/>
                    </a:lnTo>
                    <a:lnTo>
                      <a:pt x="3180" y="3478"/>
                    </a:lnTo>
                    <a:lnTo>
                      <a:pt x="2883" y="3583"/>
                    </a:lnTo>
                    <a:lnTo>
                      <a:pt x="2614" y="3689"/>
                    </a:lnTo>
                    <a:lnTo>
                      <a:pt x="2374" y="3804"/>
                    </a:lnTo>
                    <a:lnTo>
                      <a:pt x="2172" y="3919"/>
                    </a:lnTo>
                    <a:lnTo>
                      <a:pt x="1999" y="4035"/>
                    </a:lnTo>
                    <a:lnTo>
                      <a:pt x="1845" y="4150"/>
                    </a:lnTo>
                    <a:lnTo>
                      <a:pt x="1730" y="4265"/>
                    </a:lnTo>
                    <a:lnTo>
                      <a:pt x="1624" y="4371"/>
                    </a:lnTo>
                    <a:lnTo>
                      <a:pt x="1547" y="4477"/>
                    </a:lnTo>
                    <a:lnTo>
                      <a:pt x="1480" y="4573"/>
                    </a:lnTo>
                    <a:lnTo>
                      <a:pt x="1432" y="4659"/>
                    </a:lnTo>
                    <a:lnTo>
                      <a:pt x="1403" y="4736"/>
                    </a:lnTo>
                    <a:lnTo>
                      <a:pt x="1365" y="4842"/>
                    </a:lnTo>
                    <a:lnTo>
                      <a:pt x="1355" y="4880"/>
                    </a:lnTo>
                    <a:lnTo>
                      <a:pt x="1346" y="4832"/>
                    </a:lnTo>
                    <a:lnTo>
                      <a:pt x="1317" y="4726"/>
                    </a:lnTo>
                    <a:lnTo>
                      <a:pt x="1259" y="4563"/>
                    </a:lnTo>
                    <a:lnTo>
                      <a:pt x="1221" y="4477"/>
                    </a:lnTo>
                    <a:lnTo>
                      <a:pt x="1173" y="4390"/>
                    </a:lnTo>
                    <a:lnTo>
                      <a:pt x="1115" y="4313"/>
                    </a:lnTo>
                    <a:lnTo>
                      <a:pt x="1048" y="4236"/>
                    </a:lnTo>
                    <a:lnTo>
                      <a:pt x="971" y="4160"/>
                    </a:lnTo>
                    <a:lnTo>
                      <a:pt x="894" y="4112"/>
                    </a:lnTo>
                    <a:lnTo>
                      <a:pt x="798" y="4073"/>
                    </a:lnTo>
                    <a:lnTo>
                      <a:pt x="750" y="4054"/>
                    </a:lnTo>
                    <a:lnTo>
                      <a:pt x="692" y="4044"/>
                    </a:lnTo>
                    <a:lnTo>
                      <a:pt x="635" y="4044"/>
                    </a:lnTo>
                    <a:lnTo>
                      <a:pt x="577" y="4054"/>
                    </a:lnTo>
                    <a:lnTo>
                      <a:pt x="520" y="4063"/>
                    </a:lnTo>
                    <a:lnTo>
                      <a:pt x="452" y="4083"/>
                    </a:lnTo>
                    <a:lnTo>
                      <a:pt x="395" y="4102"/>
                    </a:lnTo>
                    <a:lnTo>
                      <a:pt x="337" y="4131"/>
                    </a:lnTo>
                    <a:lnTo>
                      <a:pt x="279" y="4169"/>
                    </a:lnTo>
                    <a:lnTo>
                      <a:pt x="231" y="4208"/>
                    </a:lnTo>
                    <a:lnTo>
                      <a:pt x="193" y="4246"/>
                    </a:lnTo>
                    <a:lnTo>
                      <a:pt x="155" y="4294"/>
                    </a:lnTo>
                    <a:lnTo>
                      <a:pt x="87" y="4390"/>
                    </a:lnTo>
                    <a:lnTo>
                      <a:pt x="39" y="4505"/>
                    </a:lnTo>
                    <a:lnTo>
                      <a:pt x="10" y="4630"/>
                    </a:lnTo>
                    <a:lnTo>
                      <a:pt x="1" y="4755"/>
                    </a:lnTo>
                    <a:lnTo>
                      <a:pt x="1" y="4890"/>
                    </a:lnTo>
                    <a:lnTo>
                      <a:pt x="10" y="5015"/>
                    </a:lnTo>
                    <a:lnTo>
                      <a:pt x="39" y="5149"/>
                    </a:lnTo>
                    <a:lnTo>
                      <a:pt x="78" y="5274"/>
                    </a:lnTo>
                    <a:lnTo>
                      <a:pt x="126" y="5399"/>
                    </a:lnTo>
                    <a:lnTo>
                      <a:pt x="183" y="5504"/>
                    </a:lnTo>
                    <a:lnTo>
                      <a:pt x="251" y="5610"/>
                    </a:lnTo>
                    <a:lnTo>
                      <a:pt x="327" y="5697"/>
                    </a:lnTo>
                    <a:lnTo>
                      <a:pt x="404" y="5764"/>
                    </a:lnTo>
                    <a:lnTo>
                      <a:pt x="491" y="5821"/>
                    </a:lnTo>
                    <a:lnTo>
                      <a:pt x="577" y="5860"/>
                    </a:lnTo>
                    <a:lnTo>
                      <a:pt x="664" y="5879"/>
                    </a:lnTo>
                    <a:lnTo>
                      <a:pt x="827" y="5879"/>
                    </a:lnTo>
                    <a:lnTo>
                      <a:pt x="904" y="5860"/>
                    </a:lnTo>
                    <a:lnTo>
                      <a:pt x="981" y="5841"/>
                    </a:lnTo>
                    <a:lnTo>
                      <a:pt x="1048" y="5812"/>
                    </a:lnTo>
                    <a:lnTo>
                      <a:pt x="1163" y="5745"/>
                    </a:lnTo>
                    <a:lnTo>
                      <a:pt x="1259" y="5677"/>
                    </a:lnTo>
                    <a:lnTo>
                      <a:pt x="1336" y="5600"/>
                    </a:lnTo>
                    <a:lnTo>
                      <a:pt x="1394" y="5725"/>
                    </a:lnTo>
                    <a:lnTo>
                      <a:pt x="1471" y="5869"/>
                    </a:lnTo>
                    <a:lnTo>
                      <a:pt x="1576" y="6052"/>
                    </a:lnTo>
                    <a:lnTo>
                      <a:pt x="1711" y="6273"/>
                    </a:lnTo>
                    <a:lnTo>
                      <a:pt x="1884" y="6513"/>
                    </a:lnTo>
                    <a:lnTo>
                      <a:pt x="2076" y="6772"/>
                    </a:lnTo>
                    <a:lnTo>
                      <a:pt x="2306" y="7041"/>
                    </a:lnTo>
                    <a:lnTo>
                      <a:pt x="2431" y="7176"/>
                    </a:lnTo>
                    <a:lnTo>
                      <a:pt x="2566" y="7310"/>
                    </a:lnTo>
                    <a:lnTo>
                      <a:pt x="2710" y="7435"/>
                    </a:lnTo>
                    <a:lnTo>
                      <a:pt x="2854" y="7570"/>
                    </a:lnTo>
                    <a:lnTo>
                      <a:pt x="3017" y="7695"/>
                    </a:lnTo>
                    <a:lnTo>
                      <a:pt x="3180" y="7810"/>
                    </a:lnTo>
                    <a:lnTo>
                      <a:pt x="3353" y="7925"/>
                    </a:lnTo>
                    <a:lnTo>
                      <a:pt x="3536" y="8031"/>
                    </a:lnTo>
                    <a:lnTo>
                      <a:pt x="3728" y="8127"/>
                    </a:lnTo>
                    <a:lnTo>
                      <a:pt x="3920" y="8213"/>
                    </a:lnTo>
                    <a:lnTo>
                      <a:pt x="4131" y="8290"/>
                    </a:lnTo>
                    <a:lnTo>
                      <a:pt x="4343" y="8357"/>
                    </a:lnTo>
                    <a:lnTo>
                      <a:pt x="4564" y="8406"/>
                    </a:lnTo>
                    <a:lnTo>
                      <a:pt x="4794" y="8444"/>
                    </a:lnTo>
                    <a:lnTo>
                      <a:pt x="5025" y="8473"/>
                    </a:lnTo>
                    <a:lnTo>
                      <a:pt x="5275" y="8482"/>
                    </a:lnTo>
                    <a:lnTo>
                      <a:pt x="5515" y="8473"/>
                    </a:lnTo>
                    <a:lnTo>
                      <a:pt x="5745" y="8434"/>
                    </a:lnTo>
                    <a:lnTo>
                      <a:pt x="5957" y="8396"/>
                    </a:lnTo>
                    <a:lnTo>
                      <a:pt x="6158" y="8329"/>
                    </a:lnTo>
                    <a:lnTo>
                      <a:pt x="6341" y="8252"/>
                    </a:lnTo>
                    <a:lnTo>
                      <a:pt x="6523" y="8156"/>
                    </a:lnTo>
                    <a:lnTo>
                      <a:pt x="6677" y="8050"/>
                    </a:lnTo>
                    <a:lnTo>
                      <a:pt x="6831" y="7925"/>
                    </a:lnTo>
                    <a:lnTo>
                      <a:pt x="6975" y="7800"/>
                    </a:lnTo>
                    <a:lnTo>
                      <a:pt x="7100" y="7656"/>
                    </a:lnTo>
                    <a:lnTo>
                      <a:pt x="7215" y="7503"/>
                    </a:lnTo>
                    <a:lnTo>
                      <a:pt x="7321" y="7349"/>
                    </a:lnTo>
                    <a:lnTo>
                      <a:pt x="7426" y="7186"/>
                    </a:lnTo>
                    <a:lnTo>
                      <a:pt x="7513" y="7022"/>
                    </a:lnTo>
                    <a:lnTo>
                      <a:pt x="7590" y="6849"/>
                    </a:lnTo>
                    <a:lnTo>
                      <a:pt x="7657" y="6667"/>
                    </a:lnTo>
                    <a:lnTo>
                      <a:pt x="7724" y="6494"/>
                    </a:lnTo>
                    <a:lnTo>
                      <a:pt x="7782" y="6321"/>
                    </a:lnTo>
                    <a:lnTo>
                      <a:pt x="7830" y="6138"/>
                    </a:lnTo>
                    <a:lnTo>
                      <a:pt x="7868" y="5966"/>
                    </a:lnTo>
                    <a:lnTo>
                      <a:pt x="7936" y="5629"/>
                    </a:lnTo>
                    <a:lnTo>
                      <a:pt x="7984" y="5312"/>
                    </a:lnTo>
                    <a:lnTo>
                      <a:pt x="8012" y="5024"/>
                    </a:lnTo>
                    <a:lnTo>
                      <a:pt x="8022" y="4774"/>
                    </a:lnTo>
                    <a:lnTo>
                      <a:pt x="8022" y="4573"/>
                    </a:lnTo>
                    <a:lnTo>
                      <a:pt x="8012" y="4438"/>
                    </a:lnTo>
                    <a:lnTo>
                      <a:pt x="7984" y="4208"/>
                    </a:lnTo>
                    <a:lnTo>
                      <a:pt x="7936" y="3958"/>
                    </a:lnTo>
                    <a:lnTo>
                      <a:pt x="7830" y="3410"/>
                    </a:lnTo>
                    <a:lnTo>
                      <a:pt x="7772" y="3141"/>
                    </a:lnTo>
                    <a:lnTo>
                      <a:pt x="7734" y="2882"/>
                    </a:lnTo>
                    <a:lnTo>
                      <a:pt x="7724" y="2767"/>
                    </a:lnTo>
                    <a:lnTo>
                      <a:pt x="7715" y="2651"/>
                    </a:lnTo>
                    <a:lnTo>
                      <a:pt x="7724" y="2546"/>
                    </a:lnTo>
                    <a:lnTo>
                      <a:pt x="7734" y="2459"/>
                    </a:lnTo>
                    <a:lnTo>
                      <a:pt x="7763" y="2238"/>
                    </a:lnTo>
                    <a:lnTo>
                      <a:pt x="7782" y="1969"/>
                    </a:lnTo>
                    <a:lnTo>
                      <a:pt x="7801" y="1643"/>
                    </a:lnTo>
                    <a:lnTo>
                      <a:pt x="7811" y="1297"/>
                    </a:lnTo>
                    <a:lnTo>
                      <a:pt x="7791" y="941"/>
                    </a:lnTo>
                    <a:lnTo>
                      <a:pt x="7782" y="769"/>
                    </a:lnTo>
                    <a:lnTo>
                      <a:pt x="7763" y="596"/>
                    </a:lnTo>
                    <a:lnTo>
                      <a:pt x="7743" y="432"/>
                    </a:lnTo>
                    <a:lnTo>
                      <a:pt x="7715" y="279"/>
                    </a:lnTo>
                    <a:lnTo>
                      <a:pt x="7676" y="135"/>
                    </a:lnTo>
                    <a:lnTo>
                      <a:pt x="7628" y="0"/>
                    </a:lnTo>
                    <a:close/>
                  </a:path>
                </a:pathLst>
              </a:custGeom>
              <a:solidFill>
                <a:srgbClr val="B12E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Google Shape;2507;p45"/>
              <p:cNvSpPr/>
              <p:nvPr/>
            </p:nvSpPr>
            <p:spPr>
              <a:xfrm>
                <a:off x="5927320" y="1509782"/>
                <a:ext cx="27403" cy="79847"/>
              </a:xfrm>
              <a:custGeom>
                <a:avLst/>
                <a:gdLst/>
                <a:ahLst/>
                <a:cxnLst/>
                <a:rect l="l" t="t" r="r" b="b"/>
                <a:pathLst>
                  <a:path w="673" h="1961" extrusionOk="0">
                    <a:moveTo>
                      <a:pt x="58" y="1"/>
                    </a:moveTo>
                    <a:lnTo>
                      <a:pt x="29" y="11"/>
                    </a:lnTo>
                    <a:lnTo>
                      <a:pt x="10" y="20"/>
                    </a:lnTo>
                    <a:lnTo>
                      <a:pt x="0" y="49"/>
                    </a:lnTo>
                    <a:lnTo>
                      <a:pt x="0" y="68"/>
                    </a:lnTo>
                    <a:lnTo>
                      <a:pt x="10" y="97"/>
                    </a:lnTo>
                    <a:lnTo>
                      <a:pt x="490" y="1000"/>
                    </a:lnTo>
                    <a:lnTo>
                      <a:pt x="519" y="1058"/>
                    </a:lnTo>
                    <a:lnTo>
                      <a:pt x="538" y="1125"/>
                    </a:lnTo>
                    <a:lnTo>
                      <a:pt x="538" y="1202"/>
                    </a:lnTo>
                    <a:lnTo>
                      <a:pt x="538" y="1269"/>
                    </a:lnTo>
                    <a:lnTo>
                      <a:pt x="529" y="1336"/>
                    </a:lnTo>
                    <a:lnTo>
                      <a:pt x="510" y="1404"/>
                    </a:lnTo>
                    <a:lnTo>
                      <a:pt x="481" y="1461"/>
                    </a:lnTo>
                    <a:lnTo>
                      <a:pt x="433" y="1519"/>
                    </a:lnTo>
                    <a:lnTo>
                      <a:pt x="164" y="1855"/>
                    </a:lnTo>
                    <a:lnTo>
                      <a:pt x="154" y="1874"/>
                    </a:lnTo>
                    <a:lnTo>
                      <a:pt x="154" y="1903"/>
                    </a:lnTo>
                    <a:lnTo>
                      <a:pt x="154" y="1922"/>
                    </a:lnTo>
                    <a:lnTo>
                      <a:pt x="173" y="1951"/>
                    </a:lnTo>
                    <a:lnTo>
                      <a:pt x="193" y="1961"/>
                    </a:lnTo>
                    <a:lnTo>
                      <a:pt x="241" y="1961"/>
                    </a:lnTo>
                    <a:lnTo>
                      <a:pt x="269" y="1941"/>
                    </a:lnTo>
                    <a:lnTo>
                      <a:pt x="538" y="1605"/>
                    </a:lnTo>
                    <a:lnTo>
                      <a:pt x="596" y="1528"/>
                    </a:lnTo>
                    <a:lnTo>
                      <a:pt x="634" y="1452"/>
                    </a:lnTo>
                    <a:lnTo>
                      <a:pt x="663" y="1365"/>
                    </a:lnTo>
                    <a:lnTo>
                      <a:pt x="673" y="1279"/>
                    </a:lnTo>
                    <a:lnTo>
                      <a:pt x="673" y="1192"/>
                    </a:lnTo>
                    <a:lnTo>
                      <a:pt x="663" y="1106"/>
                    </a:lnTo>
                    <a:lnTo>
                      <a:pt x="644" y="1019"/>
                    </a:lnTo>
                    <a:lnTo>
                      <a:pt x="606" y="933"/>
                    </a:lnTo>
                    <a:lnTo>
                      <a:pt x="125" y="30"/>
                    </a:lnTo>
                    <a:lnTo>
                      <a:pt x="106" y="11"/>
                    </a:lnTo>
                    <a:lnTo>
                      <a:pt x="87" y="1"/>
                    </a:lnTo>
                    <a:close/>
                  </a:path>
                </a:pathLst>
              </a:custGeom>
              <a:solidFill>
                <a:srgbClr val="8A22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Google Shape;2508;p45"/>
              <p:cNvSpPr/>
              <p:nvPr/>
            </p:nvSpPr>
            <p:spPr>
              <a:xfrm>
                <a:off x="5848696" y="1526232"/>
                <a:ext cx="18445" cy="18404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2" extrusionOk="0">
                    <a:moveTo>
                      <a:pt x="183" y="0"/>
                    </a:moveTo>
                    <a:lnTo>
                      <a:pt x="145" y="20"/>
                    </a:lnTo>
                    <a:lnTo>
                      <a:pt x="106" y="39"/>
                    </a:lnTo>
                    <a:lnTo>
                      <a:pt x="68" y="68"/>
                    </a:lnTo>
                    <a:lnTo>
                      <a:pt x="39" y="97"/>
                    </a:lnTo>
                    <a:lnTo>
                      <a:pt x="20" y="135"/>
                    </a:lnTo>
                    <a:lnTo>
                      <a:pt x="10" y="183"/>
                    </a:lnTo>
                    <a:lnTo>
                      <a:pt x="1" y="221"/>
                    </a:lnTo>
                    <a:lnTo>
                      <a:pt x="10" y="269"/>
                    </a:lnTo>
                    <a:lnTo>
                      <a:pt x="20" y="308"/>
                    </a:lnTo>
                    <a:lnTo>
                      <a:pt x="39" y="346"/>
                    </a:lnTo>
                    <a:lnTo>
                      <a:pt x="68" y="385"/>
                    </a:lnTo>
                    <a:lnTo>
                      <a:pt x="106" y="414"/>
                    </a:lnTo>
                    <a:lnTo>
                      <a:pt x="145" y="433"/>
                    </a:lnTo>
                    <a:lnTo>
                      <a:pt x="183" y="442"/>
                    </a:lnTo>
                    <a:lnTo>
                      <a:pt x="231" y="452"/>
                    </a:lnTo>
                    <a:lnTo>
                      <a:pt x="270" y="442"/>
                    </a:lnTo>
                    <a:lnTo>
                      <a:pt x="318" y="433"/>
                    </a:lnTo>
                    <a:lnTo>
                      <a:pt x="356" y="414"/>
                    </a:lnTo>
                    <a:lnTo>
                      <a:pt x="385" y="385"/>
                    </a:lnTo>
                    <a:lnTo>
                      <a:pt x="414" y="346"/>
                    </a:lnTo>
                    <a:lnTo>
                      <a:pt x="433" y="308"/>
                    </a:lnTo>
                    <a:lnTo>
                      <a:pt x="452" y="269"/>
                    </a:lnTo>
                    <a:lnTo>
                      <a:pt x="452" y="221"/>
                    </a:lnTo>
                    <a:lnTo>
                      <a:pt x="452" y="183"/>
                    </a:lnTo>
                    <a:lnTo>
                      <a:pt x="433" y="135"/>
                    </a:lnTo>
                    <a:lnTo>
                      <a:pt x="414" y="97"/>
                    </a:lnTo>
                    <a:lnTo>
                      <a:pt x="385" y="68"/>
                    </a:lnTo>
                    <a:lnTo>
                      <a:pt x="356" y="39"/>
                    </a:lnTo>
                    <a:lnTo>
                      <a:pt x="318" y="20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Google Shape;2509;p45"/>
              <p:cNvSpPr/>
              <p:nvPr/>
            </p:nvSpPr>
            <p:spPr>
              <a:xfrm>
                <a:off x="5970358" y="1517234"/>
                <a:ext cx="18038" cy="18038"/>
              </a:xfrm>
              <a:custGeom>
                <a:avLst/>
                <a:gdLst/>
                <a:ahLst/>
                <a:cxnLst/>
                <a:rect l="l" t="t" r="r" b="b"/>
                <a:pathLst>
                  <a:path w="443" h="443" extrusionOk="0">
                    <a:moveTo>
                      <a:pt x="173" y="1"/>
                    </a:moveTo>
                    <a:lnTo>
                      <a:pt x="135" y="10"/>
                    </a:lnTo>
                    <a:lnTo>
                      <a:pt x="96" y="39"/>
                    </a:lnTo>
                    <a:lnTo>
                      <a:pt x="67" y="58"/>
                    </a:lnTo>
                    <a:lnTo>
                      <a:pt x="39" y="97"/>
                    </a:lnTo>
                    <a:lnTo>
                      <a:pt x="19" y="135"/>
                    </a:lnTo>
                    <a:lnTo>
                      <a:pt x="0" y="173"/>
                    </a:lnTo>
                    <a:lnTo>
                      <a:pt x="0" y="221"/>
                    </a:lnTo>
                    <a:lnTo>
                      <a:pt x="0" y="269"/>
                    </a:lnTo>
                    <a:lnTo>
                      <a:pt x="19" y="308"/>
                    </a:lnTo>
                    <a:lnTo>
                      <a:pt x="39" y="346"/>
                    </a:lnTo>
                    <a:lnTo>
                      <a:pt x="67" y="375"/>
                    </a:lnTo>
                    <a:lnTo>
                      <a:pt x="96" y="404"/>
                    </a:lnTo>
                    <a:lnTo>
                      <a:pt x="135" y="423"/>
                    </a:lnTo>
                    <a:lnTo>
                      <a:pt x="173" y="442"/>
                    </a:lnTo>
                    <a:lnTo>
                      <a:pt x="269" y="442"/>
                    </a:lnTo>
                    <a:lnTo>
                      <a:pt x="308" y="423"/>
                    </a:lnTo>
                    <a:lnTo>
                      <a:pt x="346" y="404"/>
                    </a:lnTo>
                    <a:lnTo>
                      <a:pt x="384" y="375"/>
                    </a:lnTo>
                    <a:lnTo>
                      <a:pt x="404" y="346"/>
                    </a:lnTo>
                    <a:lnTo>
                      <a:pt x="432" y="308"/>
                    </a:lnTo>
                    <a:lnTo>
                      <a:pt x="442" y="269"/>
                    </a:lnTo>
                    <a:lnTo>
                      <a:pt x="442" y="221"/>
                    </a:lnTo>
                    <a:lnTo>
                      <a:pt x="442" y="173"/>
                    </a:lnTo>
                    <a:lnTo>
                      <a:pt x="432" y="135"/>
                    </a:lnTo>
                    <a:lnTo>
                      <a:pt x="404" y="97"/>
                    </a:lnTo>
                    <a:lnTo>
                      <a:pt x="384" y="58"/>
                    </a:lnTo>
                    <a:lnTo>
                      <a:pt x="346" y="39"/>
                    </a:lnTo>
                    <a:lnTo>
                      <a:pt x="308" y="10"/>
                    </a:lnTo>
                    <a:lnTo>
                      <a:pt x="269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Google Shape;2510;p45"/>
              <p:cNvSpPr/>
              <p:nvPr/>
            </p:nvSpPr>
            <p:spPr>
              <a:xfrm>
                <a:off x="5951587" y="1482421"/>
                <a:ext cx="57127" cy="16491"/>
              </a:xfrm>
              <a:custGeom>
                <a:avLst/>
                <a:gdLst/>
                <a:ahLst/>
                <a:cxnLst/>
                <a:rect l="l" t="t" r="r" b="b"/>
                <a:pathLst>
                  <a:path w="1403" h="405" extrusionOk="0">
                    <a:moveTo>
                      <a:pt x="567" y="1"/>
                    </a:moveTo>
                    <a:lnTo>
                      <a:pt x="461" y="10"/>
                    </a:lnTo>
                    <a:lnTo>
                      <a:pt x="375" y="20"/>
                    </a:lnTo>
                    <a:lnTo>
                      <a:pt x="288" y="39"/>
                    </a:lnTo>
                    <a:lnTo>
                      <a:pt x="154" y="87"/>
                    </a:lnTo>
                    <a:lnTo>
                      <a:pt x="67" y="116"/>
                    </a:lnTo>
                    <a:lnTo>
                      <a:pt x="29" y="135"/>
                    </a:lnTo>
                    <a:lnTo>
                      <a:pt x="10" y="154"/>
                    </a:lnTo>
                    <a:lnTo>
                      <a:pt x="0" y="173"/>
                    </a:lnTo>
                    <a:lnTo>
                      <a:pt x="0" y="202"/>
                    </a:lnTo>
                    <a:lnTo>
                      <a:pt x="10" y="231"/>
                    </a:lnTo>
                    <a:lnTo>
                      <a:pt x="19" y="250"/>
                    </a:lnTo>
                    <a:lnTo>
                      <a:pt x="48" y="260"/>
                    </a:lnTo>
                    <a:lnTo>
                      <a:pt x="67" y="260"/>
                    </a:lnTo>
                    <a:lnTo>
                      <a:pt x="96" y="250"/>
                    </a:lnTo>
                    <a:lnTo>
                      <a:pt x="125" y="241"/>
                    </a:lnTo>
                    <a:lnTo>
                      <a:pt x="202" y="202"/>
                    </a:lnTo>
                    <a:lnTo>
                      <a:pt x="327" y="173"/>
                    </a:lnTo>
                    <a:lnTo>
                      <a:pt x="480" y="145"/>
                    </a:lnTo>
                    <a:lnTo>
                      <a:pt x="567" y="135"/>
                    </a:lnTo>
                    <a:lnTo>
                      <a:pt x="663" y="135"/>
                    </a:lnTo>
                    <a:lnTo>
                      <a:pt x="759" y="145"/>
                    </a:lnTo>
                    <a:lnTo>
                      <a:pt x="865" y="164"/>
                    </a:lnTo>
                    <a:lnTo>
                      <a:pt x="970" y="202"/>
                    </a:lnTo>
                    <a:lnTo>
                      <a:pt x="1076" y="250"/>
                    </a:lnTo>
                    <a:lnTo>
                      <a:pt x="1191" y="308"/>
                    </a:lnTo>
                    <a:lnTo>
                      <a:pt x="1297" y="385"/>
                    </a:lnTo>
                    <a:lnTo>
                      <a:pt x="1316" y="394"/>
                    </a:lnTo>
                    <a:lnTo>
                      <a:pt x="1335" y="404"/>
                    </a:lnTo>
                    <a:lnTo>
                      <a:pt x="1364" y="394"/>
                    </a:lnTo>
                    <a:lnTo>
                      <a:pt x="1393" y="375"/>
                    </a:lnTo>
                    <a:lnTo>
                      <a:pt x="1403" y="356"/>
                    </a:lnTo>
                    <a:lnTo>
                      <a:pt x="1403" y="327"/>
                    </a:lnTo>
                    <a:lnTo>
                      <a:pt x="1403" y="308"/>
                    </a:lnTo>
                    <a:lnTo>
                      <a:pt x="1383" y="279"/>
                    </a:lnTo>
                    <a:lnTo>
                      <a:pt x="1258" y="193"/>
                    </a:lnTo>
                    <a:lnTo>
                      <a:pt x="1134" y="125"/>
                    </a:lnTo>
                    <a:lnTo>
                      <a:pt x="1018" y="77"/>
                    </a:lnTo>
                    <a:lnTo>
                      <a:pt x="893" y="39"/>
                    </a:lnTo>
                    <a:lnTo>
                      <a:pt x="778" y="10"/>
                    </a:lnTo>
                    <a:lnTo>
                      <a:pt x="672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Google Shape;2511;p45"/>
              <p:cNvSpPr/>
              <p:nvPr/>
            </p:nvSpPr>
            <p:spPr>
              <a:xfrm>
                <a:off x="5893688" y="1629896"/>
                <a:ext cx="50083" cy="12134"/>
              </a:xfrm>
              <a:custGeom>
                <a:avLst/>
                <a:gdLst/>
                <a:ahLst/>
                <a:cxnLst/>
                <a:rect l="l" t="t" r="r" b="b"/>
                <a:pathLst>
                  <a:path w="1230" h="298" extrusionOk="0">
                    <a:moveTo>
                      <a:pt x="48" y="0"/>
                    </a:moveTo>
                    <a:lnTo>
                      <a:pt x="29" y="19"/>
                    </a:lnTo>
                    <a:lnTo>
                      <a:pt x="10" y="39"/>
                    </a:lnTo>
                    <a:lnTo>
                      <a:pt x="0" y="67"/>
                    </a:lnTo>
                    <a:lnTo>
                      <a:pt x="10" y="87"/>
                    </a:lnTo>
                    <a:lnTo>
                      <a:pt x="20" y="115"/>
                    </a:lnTo>
                    <a:lnTo>
                      <a:pt x="39" y="125"/>
                    </a:lnTo>
                    <a:lnTo>
                      <a:pt x="106" y="163"/>
                    </a:lnTo>
                    <a:lnTo>
                      <a:pt x="269" y="221"/>
                    </a:lnTo>
                    <a:lnTo>
                      <a:pt x="375" y="250"/>
                    </a:lnTo>
                    <a:lnTo>
                      <a:pt x="500" y="279"/>
                    </a:lnTo>
                    <a:lnTo>
                      <a:pt x="625" y="298"/>
                    </a:lnTo>
                    <a:lnTo>
                      <a:pt x="875" y="298"/>
                    </a:lnTo>
                    <a:lnTo>
                      <a:pt x="980" y="279"/>
                    </a:lnTo>
                    <a:lnTo>
                      <a:pt x="1086" y="250"/>
                    </a:lnTo>
                    <a:lnTo>
                      <a:pt x="1192" y="211"/>
                    </a:lnTo>
                    <a:lnTo>
                      <a:pt x="1211" y="192"/>
                    </a:lnTo>
                    <a:lnTo>
                      <a:pt x="1230" y="173"/>
                    </a:lnTo>
                    <a:lnTo>
                      <a:pt x="1230" y="144"/>
                    </a:lnTo>
                    <a:lnTo>
                      <a:pt x="1220" y="125"/>
                    </a:lnTo>
                    <a:lnTo>
                      <a:pt x="1211" y="106"/>
                    </a:lnTo>
                    <a:lnTo>
                      <a:pt x="1182" y="87"/>
                    </a:lnTo>
                    <a:lnTo>
                      <a:pt x="1134" y="87"/>
                    </a:lnTo>
                    <a:lnTo>
                      <a:pt x="1047" y="125"/>
                    </a:lnTo>
                    <a:lnTo>
                      <a:pt x="961" y="144"/>
                    </a:lnTo>
                    <a:lnTo>
                      <a:pt x="875" y="163"/>
                    </a:lnTo>
                    <a:lnTo>
                      <a:pt x="702" y="163"/>
                    </a:lnTo>
                    <a:lnTo>
                      <a:pt x="615" y="154"/>
                    </a:lnTo>
                    <a:lnTo>
                      <a:pt x="452" y="125"/>
                    </a:lnTo>
                    <a:lnTo>
                      <a:pt x="317" y="87"/>
                    </a:lnTo>
                    <a:lnTo>
                      <a:pt x="202" y="48"/>
                    </a:lnTo>
                    <a:lnTo>
                      <a:pt x="96" y="10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8A22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Google Shape;2512;p45"/>
              <p:cNvSpPr/>
              <p:nvPr/>
            </p:nvSpPr>
            <p:spPr>
              <a:xfrm>
                <a:off x="4297471" y="4364304"/>
                <a:ext cx="446712" cy="367679"/>
              </a:xfrm>
              <a:custGeom>
                <a:avLst/>
                <a:gdLst/>
                <a:ahLst/>
                <a:cxnLst/>
                <a:rect l="l" t="t" r="r" b="b"/>
                <a:pathLst>
                  <a:path w="10971" h="9030" extrusionOk="0">
                    <a:moveTo>
                      <a:pt x="7090" y="0"/>
                    </a:moveTo>
                    <a:lnTo>
                      <a:pt x="7061" y="106"/>
                    </a:lnTo>
                    <a:lnTo>
                      <a:pt x="6158" y="3449"/>
                    </a:lnTo>
                    <a:lnTo>
                      <a:pt x="4669" y="4582"/>
                    </a:lnTo>
                    <a:lnTo>
                      <a:pt x="241" y="7935"/>
                    </a:lnTo>
                    <a:lnTo>
                      <a:pt x="164" y="8002"/>
                    </a:lnTo>
                    <a:lnTo>
                      <a:pt x="96" y="8089"/>
                    </a:lnTo>
                    <a:lnTo>
                      <a:pt x="58" y="8165"/>
                    </a:lnTo>
                    <a:lnTo>
                      <a:pt x="20" y="8252"/>
                    </a:lnTo>
                    <a:lnTo>
                      <a:pt x="0" y="8348"/>
                    </a:lnTo>
                    <a:lnTo>
                      <a:pt x="0" y="8434"/>
                    </a:lnTo>
                    <a:lnTo>
                      <a:pt x="10" y="8530"/>
                    </a:lnTo>
                    <a:lnTo>
                      <a:pt x="39" y="8617"/>
                    </a:lnTo>
                    <a:lnTo>
                      <a:pt x="68" y="8694"/>
                    </a:lnTo>
                    <a:lnTo>
                      <a:pt x="116" y="8771"/>
                    </a:lnTo>
                    <a:lnTo>
                      <a:pt x="173" y="8847"/>
                    </a:lnTo>
                    <a:lnTo>
                      <a:pt x="241" y="8905"/>
                    </a:lnTo>
                    <a:lnTo>
                      <a:pt x="317" y="8953"/>
                    </a:lnTo>
                    <a:lnTo>
                      <a:pt x="414" y="8992"/>
                    </a:lnTo>
                    <a:lnTo>
                      <a:pt x="510" y="9020"/>
                    </a:lnTo>
                    <a:lnTo>
                      <a:pt x="615" y="9030"/>
                    </a:lnTo>
                    <a:lnTo>
                      <a:pt x="10366" y="9030"/>
                    </a:lnTo>
                    <a:lnTo>
                      <a:pt x="10433" y="9020"/>
                    </a:lnTo>
                    <a:lnTo>
                      <a:pt x="10500" y="9011"/>
                    </a:lnTo>
                    <a:lnTo>
                      <a:pt x="10558" y="8992"/>
                    </a:lnTo>
                    <a:lnTo>
                      <a:pt x="10625" y="8972"/>
                    </a:lnTo>
                    <a:lnTo>
                      <a:pt x="10673" y="8934"/>
                    </a:lnTo>
                    <a:lnTo>
                      <a:pt x="10731" y="8905"/>
                    </a:lnTo>
                    <a:lnTo>
                      <a:pt x="10779" y="8857"/>
                    </a:lnTo>
                    <a:lnTo>
                      <a:pt x="10827" y="8819"/>
                    </a:lnTo>
                    <a:lnTo>
                      <a:pt x="10865" y="8761"/>
                    </a:lnTo>
                    <a:lnTo>
                      <a:pt x="10894" y="8713"/>
                    </a:lnTo>
                    <a:lnTo>
                      <a:pt x="10923" y="8655"/>
                    </a:lnTo>
                    <a:lnTo>
                      <a:pt x="10942" y="8588"/>
                    </a:lnTo>
                    <a:lnTo>
                      <a:pt x="10961" y="8530"/>
                    </a:lnTo>
                    <a:lnTo>
                      <a:pt x="10961" y="8463"/>
                    </a:lnTo>
                    <a:lnTo>
                      <a:pt x="10971" y="8396"/>
                    </a:lnTo>
                    <a:lnTo>
                      <a:pt x="10961" y="8329"/>
                    </a:lnTo>
                    <a:lnTo>
                      <a:pt x="10567" y="5860"/>
                    </a:lnTo>
                    <a:lnTo>
                      <a:pt x="10154" y="3257"/>
                    </a:lnTo>
                    <a:lnTo>
                      <a:pt x="7186" y="96"/>
                    </a:lnTo>
                    <a:lnTo>
                      <a:pt x="7090" y="0"/>
                    </a:lnTo>
                    <a:close/>
                  </a:path>
                </a:pathLst>
              </a:custGeom>
              <a:solidFill>
                <a:srgbClr val="3F4C8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Google Shape;2513;p45"/>
              <p:cNvSpPr/>
              <p:nvPr/>
            </p:nvSpPr>
            <p:spPr>
              <a:xfrm>
                <a:off x="4487578" y="4368213"/>
                <a:ext cx="240193" cy="234696"/>
              </a:xfrm>
              <a:custGeom>
                <a:avLst/>
                <a:gdLst/>
                <a:ahLst/>
                <a:cxnLst/>
                <a:rect l="l" t="t" r="r" b="b"/>
                <a:pathLst>
                  <a:path w="5899" h="5764" extrusionOk="0">
                    <a:moveTo>
                      <a:pt x="2517" y="0"/>
                    </a:moveTo>
                    <a:lnTo>
                      <a:pt x="2392" y="10"/>
                    </a:lnTo>
                    <a:lnTo>
                      <a:pt x="1489" y="3353"/>
                    </a:lnTo>
                    <a:lnTo>
                      <a:pt x="0" y="4486"/>
                    </a:lnTo>
                    <a:lnTo>
                      <a:pt x="2344" y="5764"/>
                    </a:lnTo>
                    <a:lnTo>
                      <a:pt x="5898" y="5764"/>
                    </a:lnTo>
                    <a:lnTo>
                      <a:pt x="5485" y="3161"/>
                    </a:lnTo>
                    <a:lnTo>
                      <a:pt x="2517" y="0"/>
                    </a:lnTo>
                    <a:close/>
                  </a:path>
                </a:pathLst>
              </a:custGeom>
              <a:solidFill>
                <a:srgbClr val="FFC2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Google Shape;2514;p45"/>
              <p:cNvSpPr/>
              <p:nvPr/>
            </p:nvSpPr>
            <p:spPr>
              <a:xfrm>
                <a:off x="5093809" y="4364304"/>
                <a:ext cx="446345" cy="367679"/>
              </a:xfrm>
              <a:custGeom>
                <a:avLst/>
                <a:gdLst/>
                <a:ahLst/>
                <a:cxnLst/>
                <a:rect l="l" t="t" r="r" b="b"/>
                <a:pathLst>
                  <a:path w="10962" h="9030" extrusionOk="0">
                    <a:moveTo>
                      <a:pt x="3872" y="0"/>
                    </a:moveTo>
                    <a:lnTo>
                      <a:pt x="3786" y="96"/>
                    </a:lnTo>
                    <a:lnTo>
                      <a:pt x="817" y="3257"/>
                    </a:lnTo>
                    <a:lnTo>
                      <a:pt x="404" y="5860"/>
                    </a:lnTo>
                    <a:lnTo>
                      <a:pt x="10" y="8329"/>
                    </a:lnTo>
                    <a:lnTo>
                      <a:pt x="1" y="8396"/>
                    </a:lnTo>
                    <a:lnTo>
                      <a:pt x="1" y="8463"/>
                    </a:lnTo>
                    <a:lnTo>
                      <a:pt x="10" y="8530"/>
                    </a:lnTo>
                    <a:lnTo>
                      <a:pt x="20" y="8588"/>
                    </a:lnTo>
                    <a:lnTo>
                      <a:pt x="49" y="8655"/>
                    </a:lnTo>
                    <a:lnTo>
                      <a:pt x="78" y="8713"/>
                    </a:lnTo>
                    <a:lnTo>
                      <a:pt x="106" y="8761"/>
                    </a:lnTo>
                    <a:lnTo>
                      <a:pt x="145" y="8819"/>
                    </a:lnTo>
                    <a:lnTo>
                      <a:pt x="193" y="8857"/>
                    </a:lnTo>
                    <a:lnTo>
                      <a:pt x="241" y="8905"/>
                    </a:lnTo>
                    <a:lnTo>
                      <a:pt x="289" y="8934"/>
                    </a:lnTo>
                    <a:lnTo>
                      <a:pt x="346" y="8972"/>
                    </a:lnTo>
                    <a:lnTo>
                      <a:pt x="404" y="8992"/>
                    </a:lnTo>
                    <a:lnTo>
                      <a:pt x="471" y="9011"/>
                    </a:lnTo>
                    <a:lnTo>
                      <a:pt x="539" y="9020"/>
                    </a:lnTo>
                    <a:lnTo>
                      <a:pt x="606" y="9030"/>
                    </a:lnTo>
                    <a:lnTo>
                      <a:pt x="10356" y="9030"/>
                    </a:lnTo>
                    <a:lnTo>
                      <a:pt x="10462" y="9020"/>
                    </a:lnTo>
                    <a:lnTo>
                      <a:pt x="10558" y="8992"/>
                    </a:lnTo>
                    <a:lnTo>
                      <a:pt x="10644" y="8953"/>
                    </a:lnTo>
                    <a:lnTo>
                      <a:pt x="10721" y="8905"/>
                    </a:lnTo>
                    <a:lnTo>
                      <a:pt x="10798" y="8847"/>
                    </a:lnTo>
                    <a:lnTo>
                      <a:pt x="10856" y="8771"/>
                    </a:lnTo>
                    <a:lnTo>
                      <a:pt x="10894" y="8694"/>
                    </a:lnTo>
                    <a:lnTo>
                      <a:pt x="10933" y="8617"/>
                    </a:lnTo>
                    <a:lnTo>
                      <a:pt x="10952" y="8530"/>
                    </a:lnTo>
                    <a:lnTo>
                      <a:pt x="10961" y="8434"/>
                    </a:lnTo>
                    <a:lnTo>
                      <a:pt x="10961" y="8348"/>
                    </a:lnTo>
                    <a:lnTo>
                      <a:pt x="10942" y="8252"/>
                    </a:lnTo>
                    <a:lnTo>
                      <a:pt x="10913" y="8165"/>
                    </a:lnTo>
                    <a:lnTo>
                      <a:pt x="10865" y="8089"/>
                    </a:lnTo>
                    <a:lnTo>
                      <a:pt x="10808" y="8002"/>
                    </a:lnTo>
                    <a:lnTo>
                      <a:pt x="10721" y="7935"/>
                    </a:lnTo>
                    <a:lnTo>
                      <a:pt x="6302" y="4582"/>
                    </a:lnTo>
                    <a:lnTo>
                      <a:pt x="4804" y="3449"/>
                    </a:lnTo>
                    <a:lnTo>
                      <a:pt x="3901" y="106"/>
                    </a:lnTo>
                    <a:lnTo>
                      <a:pt x="3872" y="0"/>
                    </a:lnTo>
                    <a:close/>
                  </a:path>
                </a:pathLst>
              </a:custGeom>
              <a:solidFill>
                <a:srgbClr val="3F4C8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Google Shape;2515;p45"/>
              <p:cNvSpPr/>
              <p:nvPr/>
            </p:nvSpPr>
            <p:spPr>
              <a:xfrm>
                <a:off x="5110258" y="4368213"/>
                <a:ext cx="240193" cy="234696"/>
              </a:xfrm>
              <a:custGeom>
                <a:avLst/>
                <a:gdLst/>
                <a:ahLst/>
                <a:cxnLst/>
                <a:rect l="l" t="t" r="r" b="b"/>
                <a:pathLst>
                  <a:path w="5899" h="5764" extrusionOk="0">
                    <a:moveTo>
                      <a:pt x="3382" y="0"/>
                    </a:moveTo>
                    <a:lnTo>
                      <a:pt x="413" y="3161"/>
                    </a:lnTo>
                    <a:lnTo>
                      <a:pt x="0" y="5764"/>
                    </a:lnTo>
                    <a:lnTo>
                      <a:pt x="3554" y="5764"/>
                    </a:lnTo>
                    <a:lnTo>
                      <a:pt x="5898" y="4486"/>
                    </a:lnTo>
                    <a:lnTo>
                      <a:pt x="4400" y="3353"/>
                    </a:lnTo>
                    <a:lnTo>
                      <a:pt x="3497" y="10"/>
                    </a:lnTo>
                    <a:lnTo>
                      <a:pt x="3382" y="0"/>
                    </a:lnTo>
                    <a:close/>
                  </a:path>
                </a:pathLst>
              </a:custGeom>
              <a:solidFill>
                <a:srgbClr val="FFC2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Google Shape;2516;p45"/>
              <p:cNvSpPr/>
              <p:nvPr/>
            </p:nvSpPr>
            <p:spPr>
              <a:xfrm>
                <a:off x="4440998" y="2739140"/>
                <a:ext cx="882878" cy="1791448"/>
              </a:xfrm>
              <a:custGeom>
                <a:avLst/>
                <a:gdLst/>
                <a:ahLst/>
                <a:cxnLst/>
                <a:rect l="l" t="t" r="r" b="b"/>
                <a:pathLst>
                  <a:path w="21683" h="43997" extrusionOk="0">
                    <a:moveTo>
                      <a:pt x="1" y="0"/>
                    </a:moveTo>
                    <a:lnTo>
                      <a:pt x="11" y="327"/>
                    </a:lnTo>
                    <a:lnTo>
                      <a:pt x="1432" y="43238"/>
                    </a:lnTo>
                    <a:lnTo>
                      <a:pt x="7138" y="43997"/>
                    </a:lnTo>
                    <a:lnTo>
                      <a:pt x="8800" y="11883"/>
                    </a:lnTo>
                    <a:lnTo>
                      <a:pt x="15842" y="43997"/>
                    </a:lnTo>
                    <a:lnTo>
                      <a:pt x="21682" y="42979"/>
                    </a:lnTo>
                    <a:lnTo>
                      <a:pt x="16091" y="2239"/>
                    </a:lnTo>
                    <a:lnTo>
                      <a:pt x="15842" y="43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065A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Google Shape;2517;p45"/>
              <p:cNvSpPr/>
              <p:nvPr/>
            </p:nvSpPr>
            <p:spPr>
              <a:xfrm>
                <a:off x="4440998" y="2739140"/>
                <a:ext cx="655226" cy="98618"/>
              </a:xfrm>
              <a:custGeom>
                <a:avLst/>
                <a:gdLst/>
                <a:ahLst/>
                <a:cxnLst/>
                <a:rect l="l" t="t" r="r" b="b"/>
                <a:pathLst>
                  <a:path w="16092" h="2422" extrusionOk="0">
                    <a:moveTo>
                      <a:pt x="1" y="0"/>
                    </a:moveTo>
                    <a:lnTo>
                      <a:pt x="11" y="327"/>
                    </a:lnTo>
                    <a:lnTo>
                      <a:pt x="2335" y="2421"/>
                    </a:lnTo>
                    <a:lnTo>
                      <a:pt x="16091" y="2239"/>
                    </a:lnTo>
                    <a:lnTo>
                      <a:pt x="15842" y="43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2508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Google Shape;2518;p45"/>
              <p:cNvSpPr/>
              <p:nvPr/>
            </p:nvSpPr>
            <p:spPr>
              <a:xfrm>
                <a:off x="4632285" y="1792600"/>
                <a:ext cx="303183" cy="964190"/>
              </a:xfrm>
              <a:custGeom>
                <a:avLst/>
                <a:gdLst/>
                <a:ahLst/>
                <a:cxnLst/>
                <a:rect l="l" t="t" r="r" b="b"/>
                <a:pathLst>
                  <a:path w="7446" h="23680" extrusionOk="0">
                    <a:moveTo>
                      <a:pt x="6667" y="0"/>
                    </a:moveTo>
                    <a:lnTo>
                      <a:pt x="990" y="96"/>
                    </a:lnTo>
                    <a:lnTo>
                      <a:pt x="0" y="23680"/>
                    </a:lnTo>
                    <a:lnTo>
                      <a:pt x="7445" y="23680"/>
                    </a:lnTo>
                    <a:lnTo>
                      <a:pt x="6667" y="0"/>
                    </a:lnTo>
                    <a:close/>
                  </a:path>
                </a:pathLst>
              </a:custGeom>
              <a:solidFill>
                <a:srgbClr val="02DA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Google Shape;2519;p45"/>
              <p:cNvSpPr/>
              <p:nvPr/>
            </p:nvSpPr>
            <p:spPr>
              <a:xfrm>
                <a:off x="4237251" y="1796509"/>
                <a:ext cx="435352" cy="611007"/>
              </a:xfrm>
              <a:custGeom>
                <a:avLst/>
                <a:gdLst/>
                <a:ahLst/>
                <a:cxnLst/>
                <a:rect l="l" t="t" r="r" b="b"/>
                <a:pathLst>
                  <a:path w="10692" h="15006" extrusionOk="0">
                    <a:moveTo>
                      <a:pt x="10692" y="0"/>
                    </a:moveTo>
                    <a:lnTo>
                      <a:pt x="7906" y="1067"/>
                    </a:lnTo>
                    <a:lnTo>
                      <a:pt x="5841" y="1864"/>
                    </a:lnTo>
                    <a:lnTo>
                      <a:pt x="5649" y="1950"/>
                    </a:lnTo>
                    <a:lnTo>
                      <a:pt x="5447" y="2037"/>
                    </a:lnTo>
                    <a:lnTo>
                      <a:pt x="5255" y="2143"/>
                    </a:lnTo>
                    <a:lnTo>
                      <a:pt x="5072" y="2248"/>
                    </a:lnTo>
                    <a:lnTo>
                      <a:pt x="4899" y="2373"/>
                    </a:lnTo>
                    <a:lnTo>
                      <a:pt x="4726" y="2498"/>
                    </a:lnTo>
                    <a:lnTo>
                      <a:pt x="4553" y="2632"/>
                    </a:lnTo>
                    <a:lnTo>
                      <a:pt x="4400" y="2777"/>
                    </a:lnTo>
                    <a:lnTo>
                      <a:pt x="4246" y="2930"/>
                    </a:lnTo>
                    <a:lnTo>
                      <a:pt x="4102" y="3084"/>
                    </a:lnTo>
                    <a:lnTo>
                      <a:pt x="3967" y="3247"/>
                    </a:lnTo>
                    <a:lnTo>
                      <a:pt x="3843" y="3420"/>
                    </a:lnTo>
                    <a:lnTo>
                      <a:pt x="3718" y="3603"/>
                    </a:lnTo>
                    <a:lnTo>
                      <a:pt x="3612" y="3785"/>
                    </a:lnTo>
                    <a:lnTo>
                      <a:pt x="3506" y="3977"/>
                    </a:lnTo>
                    <a:lnTo>
                      <a:pt x="3410" y="4169"/>
                    </a:lnTo>
                    <a:lnTo>
                      <a:pt x="0" y="11806"/>
                    </a:lnTo>
                    <a:lnTo>
                      <a:pt x="4726" y="15005"/>
                    </a:lnTo>
                    <a:lnTo>
                      <a:pt x="5725" y="12469"/>
                    </a:lnTo>
                    <a:lnTo>
                      <a:pt x="8492" y="5514"/>
                    </a:lnTo>
                    <a:lnTo>
                      <a:pt x="10692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Google Shape;2520;p45"/>
              <p:cNvSpPr/>
              <p:nvPr/>
            </p:nvSpPr>
            <p:spPr>
              <a:xfrm>
                <a:off x="4291608" y="1796509"/>
                <a:ext cx="397036" cy="1653782"/>
              </a:xfrm>
              <a:custGeom>
                <a:avLst/>
                <a:gdLst/>
                <a:ahLst/>
                <a:cxnLst/>
                <a:rect l="l" t="t" r="r" b="b"/>
                <a:pathLst>
                  <a:path w="9751" h="40616" extrusionOk="0">
                    <a:moveTo>
                      <a:pt x="9357" y="0"/>
                    </a:moveTo>
                    <a:lnTo>
                      <a:pt x="8771" y="1345"/>
                    </a:lnTo>
                    <a:lnTo>
                      <a:pt x="8175" y="2671"/>
                    </a:lnTo>
                    <a:lnTo>
                      <a:pt x="7580" y="3968"/>
                    </a:lnTo>
                    <a:lnTo>
                      <a:pt x="7003" y="5197"/>
                    </a:lnTo>
                    <a:lnTo>
                      <a:pt x="6485" y="6264"/>
                    </a:lnTo>
                    <a:lnTo>
                      <a:pt x="6004" y="7243"/>
                    </a:lnTo>
                    <a:lnTo>
                      <a:pt x="5188" y="8876"/>
                    </a:lnTo>
                    <a:lnTo>
                      <a:pt x="4640" y="9952"/>
                    </a:lnTo>
                    <a:lnTo>
                      <a:pt x="4429" y="10346"/>
                    </a:lnTo>
                    <a:lnTo>
                      <a:pt x="4419" y="10942"/>
                    </a:lnTo>
                    <a:lnTo>
                      <a:pt x="4390" y="12469"/>
                    </a:lnTo>
                    <a:lnTo>
                      <a:pt x="4342" y="14487"/>
                    </a:lnTo>
                    <a:lnTo>
                      <a:pt x="4314" y="15572"/>
                    </a:lnTo>
                    <a:lnTo>
                      <a:pt x="4265" y="16658"/>
                    </a:lnTo>
                    <a:lnTo>
                      <a:pt x="4217" y="17676"/>
                    </a:lnTo>
                    <a:lnTo>
                      <a:pt x="4160" y="18608"/>
                    </a:lnTo>
                    <a:lnTo>
                      <a:pt x="4121" y="19021"/>
                    </a:lnTo>
                    <a:lnTo>
                      <a:pt x="4083" y="19386"/>
                    </a:lnTo>
                    <a:lnTo>
                      <a:pt x="4045" y="19712"/>
                    </a:lnTo>
                    <a:lnTo>
                      <a:pt x="4006" y="19981"/>
                    </a:lnTo>
                    <a:lnTo>
                      <a:pt x="3910" y="20500"/>
                    </a:lnTo>
                    <a:lnTo>
                      <a:pt x="3737" y="21288"/>
                    </a:lnTo>
                    <a:lnTo>
                      <a:pt x="3247" y="23536"/>
                    </a:lnTo>
                    <a:lnTo>
                      <a:pt x="1893" y="29568"/>
                    </a:lnTo>
                    <a:lnTo>
                      <a:pt x="1192" y="32710"/>
                    </a:lnTo>
                    <a:lnTo>
                      <a:pt x="875" y="34170"/>
                    </a:lnTo>
                    <a:lnTo>
                      <a:pt x="586" y="35495"/>
                    </a:lnTo>
                    <a:lnTo>
                      <a:pt x="346" y="36667"/>
                    </a:lnTo>
                    <a:lnTo>
                      <a:pt x="164" y="37618"/>
                    </a:lnTo>
                    <a:lnTo>
                      <a:pt x="96" y="38003"/>
                    </a:lnTo>
                    <a:lnTo>
                      <a:pt x="39" y="38329"/>
                    </a:lnTo>
                    <a:lnTo>
                      <a:pt x="10" y="38579"/>
                    </a:lnTo>
                    <a:lnTo>
                      <a:pt x="0" y="38742"/>
                    </a:lnTo>
                    <a:lnTo>
                      <a:pt x="7003" y="40615"/>
                    </a:lnTo>
                    <a:lnTo>
                      <a:pt x="7109" y="39905"/>
                    </a:lnTo>
                    <a:lnTo>
                      <a:pt x="7388" y="37906"/>
                    </a:lnTo>
                    <a:lnTo>
                      <a:pt x="7580" y="36494"/>
                    </a:lnTo>
                    <a:lnTo>
                      <a:pt x="7801" y="34832"/>
                    </a:lnTo>
                    <a:lnTo>
                      <a:pt x="8031" y="32959"/>
                    </a:lnTo>
                    <a:lnTo>
                      <a:pt x="8271" y="30884"/>
                    </a:lnTo>
                    <a:lnTo>
                      <a:pt x="8521" y="28656"/>
                    </a:lnTo>
                    <a:lnTo>
                      <a:pt x="8761" y="26283"/>
                    </a:lnTo>
                    <a:lnTo>
                      <a:pt x="8876" y="25053"/>
                    </a:lnTo>
                    <a:lnTo>
                      <a:pt x="8992" y="23805"/>
                    </a:lnTo>
                    <a:lnTo>
                      <a:pt x="9097" y="22527"/>
                    </a:lnTo>
                    <a:lnTo>
                      <a:pt x="9203" y="21230"/>
                    </a:lnTo>
                    <a:lnTo>
                      <a:pt x="9299" y="19924"/>
                    </a:lnTo>
                    <a:lnTo>
                      <a:pt x="9386" y="18608"/>
                    </a:lnTo>
                    <a:lnTo>
                      <a:pt x="9472" y="17272"/>
                    </a:lnTo>
                    <a:lnTo>
                      <a:pt x="9549" y="15937"/>
                    </a:lnTo>
                    <a:lnTo>
                      <a:pt x="9607" y="14602"/>
                    </a:lnTo>
                    <a:lnTo>
                      <a:pt x="9664" y="13267"/>
                    </a:lnTo>
                    <a:lnTo>
                      <a:pt x="9703" y="11941"/>
                    </a:lnTo>
                    <a:lnTo>
                      <a:pt x="9731" y="10615"/>
                    </a:lnTo>
                    <a:lnTo>
                      <a:pt x="9751" y="9203"/>
                    </a:lnTo>
                    <a:lnTo>
                      <a:pt x="9751" y="7801"/>
                    </a:lnTo>
                    <a:lnTo>
                      <a:pt x="9741" y="6427"/>
                    </a:lnTo>
                    <a:lnTo>
                      <a:pt x="9703" y="5072"/>
                    </a:lnTo>
                    <a:lnTo>
                      <a:pt x="9645" y="3747"/>
                    </a:lnTo>
                    <a:lnTo>
                      <a:pt x="9616" y="3103"/>
                    </a:lnTo>
                    <a:lnTo>
                      <a:pt x="9568" y="2460"/>
                    </a:lnTo>
                    <a:lnTo>
                      <a:pt x="9530" y="1826"/>
                    </a:lnTo>
                    <a:lnTo>
                      <a:pt x="9472" y="1211"/>
                    </a:lnTo>
                    <a:lnTo>
                      <a:pt x="9414" y="596"/>
                    </a:lnTo>
                    <a:lnTo>
                      <a:pt x="9357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Google Shape;2521;p45"/>
              <p:cNvSpPr/>
              <p:nvPr/>
            </p:nvSpPr>
            <p:spPr>
              <a:xfrm>
                <a:off x="4148448" y="2277210"/>
                <a:ext cx="428348" cy="589467"/>
              </a:xfrm>
              <a:custGeom>
                <a:avLst/>
                <a:gdLst/>
                <a:ahLst/>
                <a:cxnLst/>
                <a:rect l="l" t="t" r="r" b="b"/>
                <a:pathLst>
                  <a:path w="10520" h="14477" extrusionOk="0">
                    <a:moveTo>
                      <a:pt x="2181" y="0"/>
                    </a:moveTo>
                    <a:lnTo>
                      <a:pt x="308" y="4121"/>
                    </a:lnTo>
                    <a:lnTo>
                      <a:pt x="212" y="4362"/>
                    </a:lnTo>
                    <a:lnTo>
                      <a:pt x="125" y="4611"/>
                    </a:lnTo>
                    <a:lnTo>
                      <a:pt x="68" y="4852"/>
                    </a:lnTo>
                    <a:lnTo>
                      <a:pt x="29" y="5101"/>
                    </a:lnTo>
                    <a:lnTo>
                      <a:pt x="10" y="5351"/>
                    </a:lnTo>
                    <a:lnTo>
                      <a:pt x="0" y="5601"/>
                    </a:lnTo>
                    <a:lnTo>
                      <a:pt x="20" y="5851"/>
                    </a:lnTo>
                    <a:lnTo>
                      <a:pt x="49" y="6091"/>
                    </a:lnTo>
                    <a:lnTo>
                      <a:pt x="97" y="6340"/>
                    </a:lnTo>
                    <a:lnTo>
                      <a:pt x="164" y="6571"/>
                    </a:lnTo>
                    <a:lnTo>
                      <a:pt x="250" y="6811"/>
                    </a:lnTo>
                    <a:lnTo>
                      <a:pt x="356" y="7042"/>
                    </a:lnTo>
                    <a:lnTo>
                      <a:pt x="481" y="7253"/>
                    </a:lnTo>
                    <a:lnTo>
                      <a:pt x="615" y="7474"/>
                    </a:lnTo>
                    <a:lnTo>
                      <a:pt x="769" y="7676"/>
                    </a:lnTo>
                    <a:lnTo>
                      <a:pt x="942" y="7868"/>
                    </a:lnTo>
                    <a:lnTo>
                      <a:pt x="7253" y="14477"/>
                    </a:lnTo>
                    <a:lnTo>
                      <a:pt x="7359" y="14429"/>
                    </a:lnTo>
                    <a:lnTo>
                      <a:pt x="7647" y="14285"/>
                    </a:lnTo>
                    <a:lnTo>
                      <a:pt x="7849" y="14179"/>
                    </a:lnTo>
                    <a:lnTo>
                      <a:pt x="8079" y="14045"/>
                    </a:lnTo>
                    <a:lnTo>
                      <a:pt x="8319" y="13901"/>
                    </a:lnTo>
                    <a:lnTo>
                      <a:pt x="8588" y="13728"/>
                    </a:lnTo>
                    <a:lnTo>
                      <a:pt x="8857" y="13536"/>
                    </a:lnTo>
                    <a:lnTo>
                      <a:pt x="9136" y="13315"/>
                    </a:lnTo>
                    <a:lnTo>
                      <a:pt x="9405" y="13084"/>
                    </a:lnTo>
                    <a:lnTo>
                      <a:pt x="9674" y="12834"/>
                    </a:lnTo>
                    <a:lnTo>
                      <a:pt x="9799" y="12709"/>
                    </a:lnTo>
                    <a:lnTo>
                      <a:pt x="9924" y="12565"/>
                    </a:lnTo>
                    <a:lnTo>
                      <a:pt x="10039" y="12431"/>
                    </a:lnTo>
                    <a:lnTo>
                      <a:pt x="10145" y="12287"/>
                    </a:lnTo>
                    <a:lnTo>
                      <a:pt x="10250" y="12133"/>
                    </a:lnTo>
                    <a:lnTo>
                      <a:pt x="10346" y="11979"/>
                    </a:lnTo>
                    <a:lnTo>
                      <a:pt x="10433" y="11826"/>
                    </a:lnTo>
                    <a:lnTo>
                      <a:pt x="10519" y="11662"/>
                    </a:lnTo>
                    <a:lnTo>
                      <a:pt x="5822" y="5322"/>
                    </a:lnTo>
                    <a:lnTo>
                      <a:pt x="6907" y="3199"/>
                    </a:lnTo>
                    <a:lnTo>
                      <a:pt x="2181" y="0"/>
                    </a:lnTo>
                    <a:close/>
                  </a:path>
                </a:pathLst>
              </a:custGeom>
              <a:solidFill>
                <a:srgbClr val="02DA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Google Shape;2522;p45"/>
              <p:cNvSpPr/>
              <p:nvPr/>
            </p:nvSpPr>
            <p:spPr>
              <a:xfrm>
                <a:off x="4559117" y="1796509"/>
                <a:ext cx="129522" cy="432257"/>
              </a:xfrm>
              <a:custGeom>
                <a:avLst/>
                <a:gdLst/>
                <a:ahLst/>
                <a:cxnLst/>
                <a:rect l="l" t="t" r="r" b="b"/>
                <a:pathLst>
                  <a:path w="3181" h="10616" extrusionOk="0">
                    <a:moveTo>
                      <a:pt x="2787" y="0"/>
                    </a:moveTo>
                    <a:lnTo>
                      <a:pt x="1" y="1067"/>
                    </a:lnTo>
                    <a:lnTo>
                      <a:pt x="1394" y="2536"/>
                    </a:lnTo>
                    <a:lnTo>
                      <a:pt x="433" y="5197"/>
                    </a:lnTo>
                    <a:lnTo>
                      <a:pt x="587" y="5514"/>
                    </a:lnTo>
                    <a:lnTo>
                      <a:pt x="3161" y="10615"/>
                    </a:lnTo>
                    <a:lnTo>
                      <a:pt x="3181" y="9203"/>
                    </a:lnTo>
                    <a:lnTo>
                      <a:pt x="3181" y="7801"/>
                    </a:lnTo>
                    <a:lnTo>
                      <a:pt x="3171" y="6427"/>
                    </a:lnTo>
                    <a:lnTo>
                      <a:pt x="3133" y="5072"/>
                    </a:lnTo>
                    <a:lnTo>
                      <a:pt x="3075" y="3747"/>
                    </a:lnTo>
                    <a:lnTo>
                      <a:pt x="3046" y="3103"/>
                    </a:lnTo>
                    <a:lnTo>
                      <a:pt x="2998" y="2460"/>
                    </a:lnTo>
                    <a:lnTo>
                      <a:pt x="2960" y="1826"/>
                    </a:lnTo>
                    <a:lnTo>
                      <a:pt x="2902" y="1211"/>
                    </a:lnTo>
                    <a:lnTo>
                      <a:pt x="2844" y="596"/>
                    </a:lnTo>
                    <a:lnTo>
                      <a:pt x="2787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Google Shape;2523;p45"/>
              <p:cNvSpPr/>
              <p:nvPr/>
            </p:nvSpPr>
            <p:spPr>
              <a:xfrm>
                <a:off x="4903743" y="1792600"/>
                <a:ext cx="435352" cy="611007"/>
              </a:xfrm>
              <a:custGeom>
                <a:avLst/>
                <a:gdLst/>
                <a:ahLst/>
                <a:cxnLst/>
                <a:rect l="l" t="t" r="r" b="b"/>
                <a:pathLst>
                  <a:path w="10692" h="15006" extrusionOk="0">
                    <a:moveTo>
                      <a:pt x="0" y="0"/>
                    </a:moveTo>
                    <a:lnTo>
                      <a:pt x="2200" y="5514"/>
                    </a:lnTo>
                    <a:lnTo>
                      <a:pt x="4957" y="12469"/>
                    </a:lnTo>
                    <a:lnTo>
                      <a:pt x="5965" y="15005"/>
                    </a:lnTo>
                    <a:lnTo>
                      <a:pt x="10692" y="11806"/>
                    </a:lnTo>
                    <a:lnTo>
                      <a:pt x="7282" y="4169"/>
                    </a:lnTo>
                    <a:lnTo>
                      <a:pt x="7185" y="3977"/>
                    </a:lnTo>
                    <a:lnTo>
                      <a:pt x="7080" y="3785"/>
                    </a:lnTo>
                    <a:lnTo>
                      <a:pt x="6974" y="3603"/>
                    </a:lnTo>
                    <a:lnTo>
                      <a:pt x="6849" y="3420"/>
                    </a:lnTo>
                    <a:lnTo>
                      <a:pt x="6724" y="3257"/>
                    </a:lnTo>
                    <a:lnTo>
                      <a:pt x="6590" y="3084"/>
                    </a:lnTo>
                    <a:lnTo>
                      <a:pt x="6446" y="2930"/>
                    </a:lnTo>
                    <a:lnTo>
                      <a:pt x="6292" y="2776"/>
                    </a:lnTo>
                    <a:lnTo>
                      <a:pt x="6129" y="2632"/>
                    </a:lnTo>
                    <a:lnTo>
                      <a:pt x="5965" y="2498"/>
                    </a:lnTo>
                    <a:lnTo>
                      <a:pt x="5793" y="2373"/>
                    </a:lnTo>
                    <a:lnTo>
                      <a:pt x="5620" y="2258"/>
                    </a:lnTo>
                    <a:lnTo>
                      <a:pt x="5428" y="2142"/>
                    </a:lnTo>
                    <a:lnTo>
                      <a:pt x="5245" y="2037"/>
                    </a:lnTo>
                    <a:lnTo>
                      <a:pt x="5043" y="1950"/>
                    </a:lnTo>
                    <a:lnTo>
                      <a:pt x="4842" y="1864"/>
                    </a:lnTo>
                    <a:lnTo>
                      <a:pt x="2786" y="10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Google Shape;2524;p45"/>
              <p:cNvSpPr/>
              <p:nvPr/>
            </p:nvSpPr>
            <p:spPr>
              <a:xfrm>
                <a:off x="4887701" y="1792600"/>
                <a:ext cx="397036" cy="1653782"/>
              </a:xfrm>
              <a:custGeom>
                <a:avLst/>
                <a:gdLst/>
                <a:ahLst/>
                <a:cxnLst/>
                <a:rect l="l" t="t" r="r" b="b"/>
                <a:pathLst>
                  <a:path w="9751" h="40616" extrusionOk="0">
                    <a:moveTo>
                      <a:pt x="394" y="0"/>
                    </a:moveTo>
                    <a:lnTo>
                      <a:pt x="327" y="596"/>
                    </a:lnTo>
                    <a:lnTo>
                      <a:pt x="269" y="1211"/>
                    </a:lnTo>
                    <a:lnTo>
                      <a:pt x="221" y="1825"/>
                    </a:lnTo>
                    <a:lnTo>
                      <a:pt x="173" y="2459"/>
                    </a:lnTo>
                    <a:lnTo>
                      <a:pt x="135" y="3103"/>
                    </a:lnTo>
                    <a:lnTo>
                      <a:pt x="96" y="3747"/>
                    </a:lnTo>
                    <a:lnTo>
                      <a:pt x="48" y="5072"/>
                    </a:lnTo>
                    <a:lnTo>
                      <a:pt x="10" y="6427"/>
                    </a:lnTo>
                    <a:lnTo>
                      <a:pt x="0" y="7801"/>
                    </a:lnTo>
                    <a:lnTo>
                      <a:pt x="0" y="9203"/>
                    </a:lnTo>
                    <a:lnTo>
                      <a:pt x="19" y="10615"/>
                    </a:lnTo>
                    <a:lnTo>
                      <a:pt x="48" y="11941"/>
                    </a:lnTo>
                    <a:lnTo>
                      <a:pt x="87" y="13266"/>
                    </a:lnTo>
                    <a:lnTo>
                      <a:pt x="135" y="14602"/>
                    </a:lnTo>
                    <a:lnTo>
                      <a:pt x="202" y="15937"/>
                    </a:lnTo>
                    <a:lnTo>
                      <a:pt x="279" y="17272"/>
                    </a:lnTo>
                    <a:lnTo>
                      <a:pt x="356" y="18608"/>
                    </a:lnTo>
                    <a:lnTo>
                      <a:pt x="452" y="19924"/>
                    </a:lnTo>
                    <a:lnTo>
                      <a:pt x="548" y="21240"/>
                    </a:lnTo>
                    <a:lnTo>
                      <a:pt x="653" y="22527"/>
                    </a:lnTo>
                    <a:lnTo>
                      <a:pt x="759" y="23804"/>
                    </a:lnTo>
                    <a:lnTo>
                      <a:pt x="874" y="25063"/>
                    </a:lnTo>
                    <a:lnTo>
                      <a:pt x="990" y="26283"/>
                    </a:lnTo>
                    <a:lnTo>
                      <a:pt x="1230" y="28656"/>
                    </a:lnTo>
                    <a:lnTo>
                      <a:pt x="1470" y="30894"/>
                    </a:lnTo>
                    <a:lnTo>
                      <a:pt x="1720" y="32959"/>
                    </a:lnTo>
                    <a:lnTo>
                      <a:pt x="1950" y="34832"/>
                    </a:lnTo>
                    <a:lnTo>
                      <a:pt x="2162" y="36494"/>
                    </a:lnTo>
                    <a:lnTo>
                      <a:pt x="2354" y="37906"/>
                    </a:lnTo>
                    <a:lnTo>
                      <a:pt x="2642" y="39905"/>
                    </a:lnTo>
                    <a:lnTo>
                      <a:pt x="2748" y="40615"/>
                    </a:lnTo>
                    <a:lnTo>
                      <a:pt x="9750" y="38752"/>
                    </a:lnTo>
                    <a:lnTo>
                      <a:pt x="9741" y="38579"/>
                    </a:lnTo>
                    <a:lnTo>
                      <a:pt x="9702" y="38329"/>
                    </a:lnTo>
                    <a:lnTo>
                      <a:pt x="9654" y="38012"/>
                    </a:lnTo>
                    <a:lnTo>
                      <a:pt x="9587" y="37618"/>
                    </a:lnTo>
                    <a:lnTo>
                      <a:pt x="9395" y="36667"/>
                    </a:lnTo>
                    <a:lnTo>
                      <a:pt x="9155" y="35495"/>
                    </a:lnTo>
                    <a:lnTo>
                      <a:pt x="8876" y="34170"/>
                    </a:lnTo>
                    <a:lnTo>
                      <a:pt x="8559" y="32709"/>
                    </a:lnTo>
                    <a:lnTo>
                      <a:pt x="7858" y="29568"/>
                    </a:lnTo>
                    <a:lnTo>
                      <a:pt x="6504" y="23536"/>
                    </a:lnTo>
                    <a:lnTo>
                      <a:pt x="6004" y="21288"/>
                    </a:lnTo>
                    <a:lnTo>
                      <a:pt x="5841" y="20500"/>
                    </a:lnTo>
                    <a:lnTo>
                      <a:pt x="5745" y="19981"/>
                    </a:lnTo>
                    <a:lnTo>
                      <a:pt x="5697" y="19712"/>
                    </a:lnTo>
                    <a:lnTo>
                      <a:pt x="5658" y="19395"/>
                    </a:lnTo>
                    <a:lnTo>
                      <a:pt x="5629" y="19021"/>
                    </a:lnTo>
                    <a:lnTo>
                      <a:pt x="5591" y="18608"/>
                    </a:lnTo>
                    <a:lnTo>
                      <a:pt x="5533" y="17685"/>
                    </a:lnTo>
                    <a:lnTo>
                      <a:pt x="5485" y="16657"/>
                    </a:lnTo>
                    <a:lnTo>
                      <a:pt x="5437" y="15572"/>
                    </a:lnTo>
                    <a:lnTo>
                      <a:pt x="5408" y="14486"/>
                    </a:lnTo>
                    <a:lnTo>
                      <a:pt x="5351" y="12469"/>
                    </a:lnTo>
                    <a:lnTo>
                      <a:pt x="5322" y="10942"/>
                    </a:lnTo>
                    <a:lnTo>
                      <a:pt x="5312" y="10346"/>
                    </a:lnTo>
                    <a:lnTo>
                      <a:pt x="5111" y="9952"/>
                    </a:lnTo>
                    <a:lnTo>
                      <a:pt x="4563" y="8876"/>
                    </a:lnTo>
                    <a:lnTo>
                      <a:pt x="3747" y="7253"/>
                    </a:lnTo>
                    <a:lnTo>
                      <a:pt x="3266" y="6273"/>
                    </a:lnTo>
                    <a:lnTo>
                      <a:pt x="2748" y="5207"/>
                    </a:lnTo>
                    <a:lnTo>
                      <a:pt x="2748" y="5197"/>
                    </a:lnTo>
                    <a:lnTo>
                      <a:pt x="2171" y="3968"/>
                    </a:lnTo>
                    <a:lnTo>
                      <a:pt x="1566" y="2680"/>
                    </a:lnTo>
                    <a:lnTo>
                      <a:pt x="980" y="1345"/>
                    </a:lnTo>
                    <a:lnTo>
                      <a:pt x="394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Google Shape;2525;p45"/>
              <p:cNvSpPr/>
              <p:nvPr/>
            </p:nvSpPr>
            <p:spPr>
              <a:xfrm>
                <a:off x="4999549" y="2273301"/>
                <a:ext cx="427941" cy="589467"/>
              </a:xfrm>
              <a:custGeom>
                <a:avLst/>
                <a:gdLst/>
                <a:ahLst/>
                <a:cxnLst/>
                <a:rect l="l" t="t" r="r" b="b"/>
                <a:pathLst>
                  <a:path w="10510" h="14477" extrusionOk="0">
                    <a:moveTo>
                      <a:pt x="8339" y="0"/>
                    </a:moveTo>
                    <a:lnTo>
                      <a:pt x="3612" y="3199"/>
                    </a:lnTo>
                    <a:lnTo>
                      <a:pt x="4688" y="5322"/>
                    </a:lnTo>
                    <a:lnTo>
                      <a:pt x="1" y="11662"/>
                    </a:lnTo>
                    <a:lnTo>
                      <a:pt x="77" y="11826"/>
                    </a:lnTo>
                    <a:lnTo>
                      <a:pt x="164" y="11979"/>
                    </a:lnTo>
                    <a:lnTo>
                      <a:pt x="270" y="12133"/>
                    </a:lnTo>
                    <a:lnTo>
                      <a:pt x="366" y="12287"/>
                    </a:lnTo>
                    <a:lnTo>
                      <a:pt x="481" y="12431"/>
                    </a:lnTo>
                    <a:lnTo>
                      <a:pt x="596" y="12575"/>
                    </a:lnTo>
                    <a:lnTo>
                      <a:pt x="721" y="12709"/>
                    </a:lnTo>
                    <a:lnTo>
                      <a:pt x="846" y="12844"/>
                    </a:lnTo>
                    <a:lnTo>
                      <a:pt x="1105" y="13094"/>
                    </a:lnTo>
                    <a:lnTo>
                      <a:pt x="1384" y="13324"/>
                    </a:lnTo>
                    <a:lnTo>
                      <a:pt x="1662" y="13535"/>
                    </a:lnTo>
                    <a:lnTo>
                      <a:pt x="1931" y="13728"/>
                    </a:lnTo>
                    <a:lnTo>
                      <a:pt x="2191" y="13901"/>
                    </a:lnTo>
                    <a:lnTo>
                      <a:pt x="2441" y="14045"/>
                    </a:lnTo>
                    <a:lnTo>
                      <a:pt x="2671" y="14179"/>
                    </a:lnTo>
                    <a:lnTo>
                      <a:pt x="2863" y="14285"/>
                    </a:lnTo>
                    <a:lnTo>
                      <a:pt x="3161" y="14429"/>
                    </a:lnTo>
                    <a:lnTo>
                      <a:pt x="3267" y="14477"/>
                    </a:lnTo>
                    <a:lnTo>
                      <a:pt x="9578" y="7868"/>
                    </a:lnTo>
                    <a:lnTo>
                      <a:pt x="9751" y="7676"/>
                    </a:lnTo>
                    <a:lnTo>
                      <a:pt x="9905" y="7474"/>
                    </a:lnTo>
                    <a:lnTo>
                      <a:pt x="10039" y="7263"/>
                    </a:lnTo>
                    <a:lnTo>
                      <a:pt x="10164" y="7042"/>
                    </a:lnTo>
                    <a:lnTo>
                      <a:pt x="10260" y="6811"/>
                    </a:lnTo>
                    <a:lnTo>
                      <a:pt x="10346" y="6581"/>
                    </a:lnTo>
                    <a:lnTo>
                      <a:pt x="10414" y="6340"/>
                    </a:lnTo>
                    <a:lnTo>
                      <a:pt x="10471" y="6091"/>
                    </a:lnTo>
                    <a:lnTo>
                      <a:pt x="10500" y="5851"/>
                    </a:lnTo>
                    <a:lnTo>
                      <a:pt x="10510" y="5601"/>
                    </a:lnTo>
                    <a:lnTo>
                      <a:pt x="10510" y="5351"/>
                    </a:lnTo>
                    <a:lnTo>
                      <a:pt x="10491" y="5101"/>
                    </a:lnTo>
                    <a:lnTo>
                      <a:pt x="10452" y="4851"/>
                    </a:lnTo>
                    <a:lnTo>
                      <a:pt x="10385" y="4611"/>
                    </a:lnTo>
                    <a:lnTo>
                      <a:pt x="10308" y="4362"/>
                    </a:lnTo>
                    <a:lnTo>
                      <a:pt x="10212" y="4131"/>
                    </a:lnTo>
                    <a:lnTo>
                      <a:pt x="8339" y="0"/>
                    </a:lnTo>
                    <a:close/>
                  </a:path>
                </a:pathLst>
              </a:custGeom>
              <a:solidFill>
                <a:srgbClr val="02DA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Google Shape;2526;p45"/>
              <p:cNvSpPr/>
              <p:nvPr/>
            </p:nvSpPr>
            <p:spPr>
              <a:xfrm>
                <a:off x="4887701" y="1792600"/>
                <a:ext cx="129482" cy="432257"/>
              </a:xfrm>
              <a:custGeom>
                <a:avLst/>
                <a:gdLst/>
                <a:ahLst/>
                <a:cxnLst/>
                <a:rect l="l" t="t" r="r" b="b"/>
                <a:pathLst>
                  <a:path w="3180" h="10616" extrusionOk="0">
                    <a:moveTo>
                      <a:pt x="394" y="0"/>
                    </a:moveTo>
                    <a:lnTo>
                      <a:pt x="327" y="596"/>
                    </a:lnTo>
                    <a:lnTo>
                      <a:pt x="269" y="1211"/>
                    </a:lnTo>
                    <a:lnTo>
                      <a:pt x="221" y="1825"/>
                    </a:lnTo>
                    <a:lnTo>
                      <a:pt x="173" y="2459"/>
                    </a:lnTo>
                    <a:lnTo>
                      <a:pt x="135" y="3103"/>
                    </a:lnTo>
                    <a:lnTo>
                      <a:pt x="96" y="3747"/>
                    </a:lnTo>
                    <a:lnTo>
                      <a:pt x="48" y="5072"/>
                    </a:lnTo>
                    <a:lnTo>
                      <a:pt x="10" y="6427"/>
                    </a:lnTo>
                    <a:lnTo>
                      <a:pt x="0" y="7801"/>
                    </a:lnTo>
                    <a:lnTo>
                      <a:pt x="0" y="9203"/>
                    </a:lnTo>
                    <a:lnTo>
                      <a:pt x="19" y="10615"/>
                    </a:lnTo>
                    <a:lnTo>
                      <a:pt x="2594" y="5514"/>
                    </a:lnTo>
                    <a:lnTo>
                      <a:pt x="2748" y="5207"/>
                    </a:lnTo>
                    <a:lnTo>
                      <a:pt x="2748" y="5197"/>
                    </a:lnTo>
                    <a:lnTo>
                      <a:pt x="1777" y="2536"/>
                    </a:lnTo>
                    <a:lnTo>
                      <a:pt x="3180" y="1076"/>
                    </a:lnTo>
                    <a:lnTo>
                      <a:pt x="394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Google Shape;2527;p45"/>
              <p:cNvSpPr/>
              <p:nvPr/>
            </p:nvSpPr>
            <p:spPr>
              <a:xfrm>
                <a:off x="4553661" y="1231688"/>
                <a:ext cx="437347" cy="427167"/>
              </a:xfrm>
              <a:custGeom>
                <a:avLst/>
                <a:gdLst/>
                <a:ahLst/>
                <a:cxnLst/>
                <a:rect l="l" t="t" r="r" b="b"/>
                <a:pathLst>
                  <a:path w="10741" h="10491" extrusionOk="0">
                    <a:moveTo>
                      <a:pt x="5034" y="1"/>
                    </a:moveTo>
                    <a:lnTo>
                      <a:pt x="4698" y="11"/>
                    </a:lnTo>
                    <a:lnTo>
                      <a:pt x="4381" y="30"/>
                    </a:lnTo>
                    <a:lnTo>
                      <a:pt x="4083" y="68"/>
                    </a:lnTo>
                    <a:lnTo>
                      <a:pt x="3795" y="116"/>
                    </a:lnTo>
                    <a:lnTo>
                      <a:pt x="3526" y="183"/>
                    </a:lnTo>
                    <a:lnTo>
                      <a:pt x="3276" y="260"/>
                    </a:lnTo>
                    <a:lnTo>
                      <a:pt x="3036" y="347"/>
                    </a:lnTo>
                    <a:lnTo>
                      <a:pt x="2815" y="443"/>
                    </a:lnTo>
                    <a:lnTo>
                      <a:pt x="2613" y="558"/>
                    </a:lnTo>
                    <a:lnTo>
                      <a:pt x="2412" y="673"/>
                    </a:lnTo>
                    <a:lnTo>
                      <a:pt x="2239" y="808"/>
                    </a:lnTo>
                    <a:lnTo>
                      <a:pt x="2075" y="942"/>
                    </a:lnTo>
                    <a:lnTo>
                      <a:pt x="1922" y="1096"/>
                    </a:lnTo>
                    <a:lnTo>
                      <a:pt x="1787" y="1250"/>
                    </a:lnTo>
                    <a:lnTo>
                      <a:pt x="1653" y="1413"/>
                    </a:lnTo>
                    <a:lnTo>
                      <a:pt x="1547" y="1576"/>
                    </a:lnTo>
                    <a:lnTo>
                      <a:pt x="1441" y="1759"/>
                    </a:lnTo>
                    <a:lnTo>
                      <a:pt x="1355" y="1932"/>
                    </a:lnTo>
                    <a:lnTo>
                      <a:pt x="1278" y="2124"/>
                    </a:lnTo>
                    <a:lnTo>
                      <a:pt x="1201" y="2316"/>
                    </a:lnTo>
                    <a:lnTo>
                      <a:pt x="1153" y="2508"/>
                    </a:lnTo>
                    <a:lnTo>
                      <a:pt x="1105" y="2700"/>
                    </a:lnTo>
                    <a:lnTo>
                      <a:pt x="1067" y="2902"/>
                    </a:lnTo>
                    <a:lnTo>
                      <a:pt x="1038" y="3104"/>
                    </a:lnTo>
                    <a:lnTo>
                      <a:pt x="1019" y="3315"/>
                    </a:lnTo>
                    <a:lnTo>
                      <a:pt x="1009" y="3517"/>
                    </a:lnTo>
                    <a:lnTo>
                      <a:pt x="1009" y="3719"/>
                    </a:lnTo>
                    <a:lnTo>
                      <a:pt x="1019" y="3930"/>
                    </a:lnTo>
                    <a:lnTo>
                      <a:pt x="1028" y="4132"/>
                    </a:lnTo>
                    <a:lnTo>
                      <a:pt x="1048" y="4333"/>
                    </a:lnTo>
                    <a:lnTo>
                      <a:pt x="903" y="4372"/>
                    </a:lnTo>
                    <a:lnTo>
                      <a:pt x="779" y="4420"/>
                    </a:lnTo>
                    <a:lnTo>
                      <a:pt x="654" y="4468"/>
                    </a:lnTo>
                    <a:lnTo>
                      <a:pt x="548" y="4535"/>
                    </a:lnTo>
                    <a:lnTo>
                      <a:pt x="442" y="4602"/>
                    </a:lnTo>
                    <a:lnTo>
                      <a:pt x="356" y="4679"/>
                    </a:lnTo>
                    <a:lnTo>
                      <a:pt x="279" y="4756"/>
                    </a:lnTo>
                    <a:lnTo>
                      <a:pt x="212" y="4843"/>
                    </a:lnTo>
                    <a:lnTo>
                      <a:pt x="154" y="4939"/>
                    </a:lnTo>
                    <a:lnTo>
                      <a:pt x="106" y="5035"/>
                    </a:lnTo>
                    <a:lnTo>
                      <a:pt x="68" y="5140"/>
                    </a:lnTo>
                    <a:lnTo>
                      <a:pt x="39" y="5246"/>
                    </a:lnTo>
                    <a:lnTo>
                      <a:pt x="20" y="5361"/>
                    </a:lnTo>
                    <a:lnTo>
                      <a:pt x="0" y="5477"/>
                    </a:lnTo>
                    <a:lnTo>
                      <a:pt x="0" y="5592"/>
                    </a:lnTo>
                    <a:lnTo>
                      <a:pt x="0" y="5717"/>
                    </a:lnTo>
                    <a:lnTo>
                      <a:pt x="10" y="5842"/>
                    </a:lnTo>
                    <a:lnTo>
                      <a:pt x="29" y="5976"/>
                    </a:lnTo>
                    <a:lnTo>
                      <a:pt x="49" y="6111"/>
                    </a:lnTo>
                    <a:lnTo>
                      <a:pt x="87" y="6245"/>
                    </a:lnTo>
                    <a:lnTo>
                      <a:pt x="164" y="6514"/>
                    </a:lnTo>
                    <a:lnTo>
                      <a:pt x="260" y="6793"/>
                    </a:lnTo>
                    <a:lnTo>
                      <a:pt x="385" y="7081"/>
                    </a:lnTo>
                    <a:lnTo>
                      <a:pt x="529" y="7359"/>
                    </a:lnTo>
                    <a:lnTo>
                      <a:pt x="683" y="7638"/>
                    </a:lnTo>
                    <a:lnTo>
                      <a:pt x="846" y="7907"/>
                    </a:lnTo>
                    <a:lnTo>
                      <a:pt x="1182" y="8435"/>
                    </a:lnTo>
                    <a:lnTo>
                      <a:pt x="1489" y="8935"/>
                    </a:lnTo>
                    <a:lnTo>
                      <a:pt x="1643" y="9175"/>
                    </a:lnTo>
                    <a:lnTo>
                      <a:pt x="1797" y="9396"/>
                    </a:lnTo>
                    <a:lnTo>
                      <a:pt x="1960" y="9607"/>
                    </a:lnTo>
                    <a:lnTo>
                      <a:pt x="2114" y="9799"/>
                    </a:lnTo>
                    <a:lnTo>
                      <a:pt x="2277" y="9972"/>
                    </a:lnTo>
                    <a:lnTo>
                      <a:pt x="2460" y="10116"/>
                    </a:lnTo>
                    <a:lnTo>
                      <a:pt x="2546" y="10184"/>
                    </a:lnTo>
                    <a:lnTo>
                      <a:pt x="2642" y="10251"/>
                    </a:lnTo>
                    <a:lnTo>
                      <a:pt x="2738" y="10299"/>
                    </a:lnTo>
                    <a:lnTo>
                      <a:pt x="2834" y="10347"/>
                    </a:lnTo>
                    <a:lnTo>
                      <a:pt x="2940" y="10395"/>
                    </a:lnTo>
                    <a:lnTo>
                      <a:pt x="3046" y="10424"/>
                    </a:lnTo>
                    <a:lnTo>
                      <a:pt x="3151" y="10453"/>
                    </a:lnTo>
                    <a:lnTo>
                      <a:pt x="3267" y="10472"/>
                    </a:lnTo>
                    <a:lnTo>
                      <a:pt x="3391" y="10481"/>
                    </a:lnTo>
                    <a:lnTo>
                      <a:pt x="3516" y="10491"/>
                    </a:lnTo>
                    <a:lnTo>
                      <a:pt x="3641" y="10481"/>
                    </a:lnTo>
                    <a:lnTo>
                      <a:pt x="3776" y="10472"/>
                    </a:lnTo>
                    <a:lnTo>
                      <a:pt x="7839" y="10491"/>
                    </a:lnTo>
                    <a:lnTo>
                      <a:pt x="7964" y="10366"/>
                    </a:lnTo>
                    <a:lnTo>
                      <a:pt x="8089" y="10222"/>
                    </a:lnTo>
                    <a:lnTo>
                      <a:pt x="8243" y="10011"/>
                    </a:lnTo>
                    <a:lnTo>
                      <a:pt x="8425" y="9761"/>
                    </a:lnTo>
                    <a:lnTo>
                      <a:pt x="8512" y="9607"/>
                    </a:lnTo>
                    <a:lnTo>
                      <a:pt x="8598" y="9453"/>
                    </a:lnTo>
                    <a:lnTo>
                      <a:pt x="8694" y="9281"/>
                    </a:lnTo>
                    <a:lnTo>
                      <a:pt x="8781" y="9088"/>
                    </a:lnTo>
                    <a:lnTo>
                      <a:pt x="8857" y="8896"/>
                    </a:lnTo>
                    <a:lnTo>
                      <a:pt x="8934" y="8685"/>
                    </a:lnTo>
                    <a:lnTo>
                      <a:pt x="9011" y="8474"/>
                    </a:lnTo>
                    <a:lnTo>
                      <a:pt x="9088" y="8272"/>
                    </a:lnTo>
                    <a:lnTo>
                      <a:pt x="9184" y="8080"/>
                    </a:lnTo>
                    <a:lnTo>
                      <a:pt x="9280" y="7888"/>
                    </a:lnTo>
                    <a:lnTo>
                      <a:pt x="9482" y="7503"/>
                    </a:lnTo>
                    <a:lnTo>
                      <a:pt x="9703" y="7110"/>
                    </a:lnTo>
                    <a:lnTo>
                      <a:pt x="9933" y="6687"/>
                    </a:lnTo>
                    <a:lnTo>
                      <a:pt x="10049" y="6456"/>
                    </a:lnTo>
                    <a:lnTo>
                      <a:pt x="10173" y="6207"/>
                    </a:lnTo>
                    <a:lnTo>
                      <a:pt x="10289" y="5947"/>
                    </a:lnTo>
                    <a:lnTo>
                      <a:pt x="10404" y="5669"/>
                    </a:lnTo>
                    <a:lnTo>
                      <a:pt x="10510" y="5371"/>
                    </a:lnTo>
                    <a:lnTo>
                      <a:pt x="10625" y="5044"/>
                    </a:lnTo>
                    <a:lnTo>
                      <a:pt x="10663" y="4881"/>
                    </a:lnTo>
                    <a:lnTo>
                      <a:pt x="10702" y="4698"/>
                    </a:lnTo>
                    <a:lnTo>
                      <a:pt x="10731" y="4526"/>
                    </a:lnTo>
                    <a:lnTo>
                      <a:pt x="10740" y="4333"/>
                    </a:lnTo>
                    <a:lnTo>
                      <a:pt x="10740" y="4141"/>
                    </a:lnTo>
                    <a:lnTo>
                      <a:pt x="10731" y="3949"/>
                    </a:lnTo>
                    <a:lnTo>
                      <a:pt x="10711" y="3757"/>
                    </a:lnTo>
                    <a:lnTo>
                      <a:pt x="10673" y="3555"/>
                    </a:lnTo>
                    <a:lnTo>
                      <a:pt x="10625" y="3363"/>
                    </a:lnTo>
                    <a:lnTo>
                      <a:pt x="10558" y="3161"/>
                    </a:lnTo>
                    <a:lnTo>
                      <a:pt x="10490" y="2960"/>
                    </a:lnTo>
                    <a:lnTo>
                      <a:pt x="10404" y="2768"/>
                    </a:lnTo>
                    <a:lnTo>
                      <a:pt x="10298" y="2566"/>
                    </a:lnTo>
                    <a:lnTo>
                      <a:pt x="10193" y="2374"/>
                    </a:lnTo>
                    <a:lnTo>
                      <a:pt x="10058" y="2182"/>
                    </a:lnTo>
                    <a:lnTo>
                      <a:pt x="9924" y="1999"/>
                    </a:lnTo>
                    <a:lnTo>
                      <a:pt x="9770" y="1817"/>
                    </a:lnTo>
                    <a:lnTo>
                      <a:pt x="9607" y="1634"/>
                    </a:lnTo>
                    <a:lnTo>
                      <a:pt x="9424" y="1461"/>
                    </a:lnTo>
                    <a:lnTo>
                      <a:pt x="9232" y="1298"/>
                    </a:lnTo>
                    <a:lnTo>
                      <a:pt x="9021" y="1135"/>
                    </a:lnTo>
                    <a:lnTo>
                      <a:pt x="8800" y="981"/>
                    </a:lnTo>
                    <a:lnTo>
                      <a:pt x="8560" y="837"/>
                    </a:lnTo>
                    <a:lnTo>
                      <a:pt x="8310" y="702"/>
                    </a:lnTo>
                    <a:lnTo>
                      <a:pt x="8041" y="577"/>
                    </a:lnTo>
                    <a:lnTo>
                      <a:pt x="7762" y="462"/>
                    </a:lnTo>
                    <a:lnTo>
                      <a:pt x="7465" y="366"/>
                    </a:lnTo>
                    <a:lnTo>
                      <a:pt x="7157" y="270"/>
                    </a:lnTo>
                    <a:lnTo>
                      <a:pt x="6831" y="193"/>
                    </a:lnTo>
                    <a:lnTo>
                      <a:pt x="6485" y="126"/>
                    </a:lnTo>
                    <a:lnTo>
                      <a:pt x="6129" y="68"/>
                    </a:lnTo>
                    <a:lnTo>
                      <a:pt x="5755" y="30"/>
                    </a:lnTo>
                    <a:lnTo>
                      <a:pt x="5390" y="11"/>
                    </a:lnTo>
                    <a:lnTo>
                      <a:pt x="5034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Google Shape;2528;p45"/>
              <p:cNvSpPr/>
              <p:nvPr/>
            </p:nvSpPr>
            <p:spPr>
              <a:xfrm>
                <a:off x="4553661" y="1231688"/>
                <a:ext cx="437347" cy="427167"/>
              </a:xfrm>
              <a:custGeom>
                <a:avLst/>
                <a:gdLst/>
                <a:ahLst/>
                <a:cxnLst/>
                <a:rect l="l" t="t" r="r" b="b"/>
                <a:pathLst>
                  <a:path w="10741" h="10491" fill="none" extrusionOk="0">
                    <a:moveTo>
                      <a:pt x="3776" y="10472"/>
                    </a:moveTo>
                    <a:lnTo>
                      <a:pt x="3776" y="10472"/>
                    </a:lnTo>
                    <a:lnTo>
                      <a:pt x="3641" y="10481"/>
                    </a:lnTo>
                    <a:lnTo>
                      <a:pt x="3516" y="10491"/>
                    </a:lnTo>
                    <a:lnTo>
                      <a:pt x="3391" y="10481"/>
                    </a:lnTo>
                    <a:lnTo>
                      <a:pt x="3267" y="10472"/>
                    </a:lnTo>
                    <a:lnTo>
                      <a:pt x="3151" y="10453"/>
                    </a:lnTo>
                    <a:lnTo>
                      <a:pt x="3046" y="10424"/>
                    </a:lnTo>
                    <a:lnTo>
                      <a:pt x="2940" y="10395"/>
                    </a:lnTo>
                    <a:lnTo>
                      <a:pt x="2834" y="10347"/>
                    </a:lnTo>
                    <a:lnTo>
                      <a:pt x="2738" y="10299"/>
                    </a:lnTo>
                    <a:lnTo>
                      <a:pt x="2642" y="10251"/>
                    </a:lnTo>
                    <a:lnTo>
                      <a:pt x="2546" y="10184"/>
                    </a:lnTo>
                    <a:lnTo>
                      <a:pt x="2460" y="10116"/>
                    </a:lnTo>
                    <a:lnTo>
                      <a:pt x="2277" y="9972"/>
                    </a:lnTo>
                    <a:lnTo>
                      <a:pt x="2114" y="9799"/>
                    </a:lnTo>
                    <a:lnTo>
                      <a:pt x="1960" y="9607"/>
                    </a:lnTo>
                    <a:lnTo>
                      <a:pt x="1797" y="9396"/>
                    </a:lnTo>
                    <a:lnTo>
                      <a:pt x="1643" y="9175"/>
                    </a:lnTo>
                    <a:lnTo>
                      <a:pt x="1489" y="8935"/>
                    </a:lnTo>
                    <a:lnTo>
                      <a:pt x="1182" y="8435"/>
                    </a:lnTo>
                    <a:lnTo>
                      <a:pt x="846" y="7907"/>
                    </a:lnTo>
                    <a:lnTo>
                      <a:pt x="846" y="7907"/>
                    </a:lnTo>
                    <a:lnTo>
                      <a:pt x="683" y="7638"/>
                    </a:lnTo>
                    <a:lnTo>
                      <a:pt x="529" y="7359"/>
                    </a:lnTo>
                    <a:lnTo>
                      <a:pt x="385" y="7081"/>
                    </a:lnTo>
                    <a:lnTo>
                      <a:pt x="260" y="6793"/>
                    </a:lnTo>
                    <a:lnTo>
                      <a:pt x="164" y="6514"/>
                    </a:lnTo>
                    <a:lnTo>
                      <a:pt x="87" y="6245"/>
                    </a:lnTo>
                    <a:lnTo>
                      <a:pt x="49" y="6111"/>
                    </a:lnTo>
                    <a:lnTo>
                      <a:pt x="29" y="5976"/>
                    </a:lnTo>
                    <a:lnTo>
                      <a:pt x="10" y="5842"/>
                    </a:lnTo>
                    <a:lnTo>
                      <a:pt x="0" y="5717"/>
                    </a:lnTo>
                    <a:lnTo>
                      <a:pt x="0" y="5592"/>
                    </a:lnTo>
                    <a:lnTo>
                      <a:pt x="0" y="5477"/>
                    </a:lnTo>
                    <a:lnTo>
                      <a:pt x="20" y="5361"/>
                    </a:lnTo>
                    <a:lnTo>
                      <a:pt x="39" y="5246"/>
                    </a:lnTo>
                    <a:lnTo>
                      <a:pt x="68" y="5140"/>
                    </a:lnTo>
                    <a:lnTo>
                      <a:pt x="106" y="5035"/>
                    </a:lnTo>
                    <a:lnTo>
                      <a:pt x="154" y="4939"/>
                    </a:lnTo>
                    <a:lnTo>
                      <a:pt x="212" y="4843"/>
                    </a:lnTo>
                    <a:lnTo>
                      <a:pt x="279" y="4756"/>
                    </a:lnTo>
                    <a:lnTo>
                      <a:pt x="356" y="4679"/>
                    </a:lnTo>
                    <a:lnTo>
                      <a:pt x="442" y="4602"/>
                    </a:lnTo>
                    <a:lnTo>
                      <a:pt x="548" y="4535"/>
                    </a:lnTo>
                    <a:lnTo>
                      <a:pt x="654" y="4468"/>
                    </a:lnTo>
                    <a:lnTo>
                      <a:pt x="779" y="4420"/>
                    </a:lnTo>
                    <a:lnTo>
                      <a:pt x="903" y="4372"/>
                    </a:lnTo>
                    <a:lnTo>
                      <a:pt x="1048" y="4333"/>
                    </a:lnTo>
                    <a:lnTo>
                      <a:pt x="1048" y="4333"/>
                    </a:lnTo>
                    <a:lnTo>
                      <a:pt x="1028" y="4132"/>
                    </a:lnTo>
                    <a:lnTo>
                      <a:pt x="1019" y="3930"/>
                    </a:lnTo>
                    <a:lnTo>
                      <a:pt x="1009" y="3719"/>
                    </a:lnTo>
                    <a:lnTo>
                      <a:pt x="1009" y="3517"/>
                    </a:lnTo>
                    <a:lnTo>
                      <a:pt x="1019" y="3315"/>
                    </a:lnTo>
                    <a:lnTo>
                      <a:pt x="1038" y="3104"/>
                    </a:lnTo>
                    <a:lnTo>
                      <a:pt x="1067" y="2902"/>
                    </a:lnTo>
                    <a:lnTo>
                      <a:pt x="1105" y="2700"/>
                    </a:lnTo>
                    <a:lnTo>
                      <a:pt x="1153" y="2508"/>
                    </a:lnTo>
                    <a:lnTo>
                      <a:pt x="1201" y="2316"/>
                    </a:lnTo>
                    <a:lnTo>
                      <a:pt x="1278" y="2124"/>
                    </a:lnTo>
                    <a:lnTo>
                      <a:pt x="1355" y="1932"/>
                    </a:lnTo>
                    <a:lnTo>
                      <a:pt x="1441" y="1759"/>
                    </a:lnTo>
                    <a:lnTo>
                      <a:pt x="1547" y="1576"/>
                    </a:lnTo>
                    <a:lnTo>
                      <a:pt x="1653" y="1413"/>
                    </a:lnTo>
                    <a:lnTo>
                      <a:pt x="1787" y="1250"/>
                    </a:lnTo>
                    <a:lnTo>
                      <a:pt x="1922" y="1096"/>
                    </a:lnTo>
                    <a:lnTo>
                      <a:pt x="2075" y="942"/>
                    </a:lnTo>
                    <a:lnTo>
                      <a:pt x="2239" y="808"/>
                    </a:lnTo>
                    <a:lnTo>
                      <a:pt x="2412" y="673"/>
                    </a:lnTo>
                    <a:lnTo>
                      <a:pt x="2613" y="558"/>
                    </a:lnTo>
                    <a:lnTo>
                      <a:pt x="2815" y="443"/>
                    </a:lnTo>
                    <a:lnTo>
                      <a:pt x="3036" y="347"/>
                    </a:lnTo>
                    <a:lnTo>
                      <a:pt x="3276" y="260"/>
                    </a:lnTo>
                    <a:lnTo>
                      <a:pt x="3526" y="183"/>
                    </a:lnTo>
                    <a:lnTo>
                      <a:pt x="3795" y="116"/>
                    </a:lnTo>
                    <a:lnTo>
                      <a:pt x="4083" y="68"/>
                    </a:lnTo>
                    <a:lnTo>
                      <a:pt x="4381" y="30"/>
                    </a:lnTo>
                    <a:lnTo>
                      <a:pt x="4698" y="11"/>
                    </a:lnTo>
                    <a:lnTo>
                      <a:pt x="5034" y="1"/>
                    </a:lnTo>
                    <a:lnTo>
                      <a:pt x="5390" y="11"/>
                    </a:lnTo>
                    <a:lnTo>
                      <a:pt x="5755" y="30"/>
                    </a:lnTo>
                    <a:lnTo>
                      <a:pt x="5755" y="30"/>
                    </a:lnTo>
                    <a:lnTo>
                      <a:pt x="6129" y="68"/>
                    </a:lnTo>
                    <a:lnTo>
                      <a:pt x="6485" y="126"/>
                    </a:lnTo>
                    <a:lnTo>
                      <a:pt x="6831" y="193"/>
                    </a:lnTo>
                    <a:lnTo>
                      <a:pt x="7157" y="270"/>
                    </a:lnTo>
                    <a:lnTo>
                      <a:pt x="7465" y="366"/>
                    </a:lnTo>
                    <a:lnTo>
                      <a:pt x="7762" y="462"/>
                    </a:lnTo>
                    <a:lnTo>
                      <a:pt x="8041" y="577"/>
                    </a:lnTo>
                    <a:lnTo>
                      <a:pt x="8310" y="702"/>
                    </a:lnTo>
                    <a:lnTo>
                      <a:pt x="8560" y="837"/>
                    </a:lnTo>
                    <a:lnTo>
                      <a:pt x="8800" y="981"/>
                    </a:lnTo>
                    <a:lnTo>
                      <a:pt x="9021" y="1135"/>
                    </a:lnTo>
                    <a:lnTo>
                      <a:pt x="9232" y="1298"/>
                    </a:lnTo>
                    <a:lnTo>
                      <a:pt x="9424" y="1461"/>
                    </a:lnTo>
                    <a:lnTo>
                      <a:pt x="9607" y="1634"/>
                    </a:lnTo>
                    <a:lnTo>
                      <a:pt x="9770" y="1817"/>
                    </a:lnTo>
                    <a:lnTo>
                      <a:pt x="9924" y="1999"/>
                    </a:lnTo>
                    <a:lnTo>
                      <a:pt x="10058" y="2182"/>
                    </a:lnTo>
                    <a:lnTo>
                      <a:pt x="10193" y="2374"/>
                    </a:lnTo>
                    <a:lnTo>
                      <a:pt x="10298" y="2566"/>
                    </a:lnTo>
                    <a:lnTo>
                      <a:pt x="10404" y="2768"/>
                    </a:lnTo>
                    <a:lnTo>
                      <a:pt x="10490" y="2960"/>
                    </a:lnTo>
                    <a:lnTo>
                      <a:pt x="10558" y="3161"/>
                    </a:lnTo>
                    <a:lnTo>
                      <a:pt x="10625" y="3363"/>
                    </a:lnTo>
                    <a:lnTo>
                      <a:pt x="10673" y="3555"/>
                    </a:lnTo>
                    <a:lnTo>
                      <a:pt x="10711" y="3757"/>
                    </a:lnTo>
                    <a:lnTo>
                      <a:pt x="10731" y="3949"/>
                    </a:lnTo>
                    <a:lnTo>
                      <a:pt x="10740" y="4141"/>
                    </a:lnTo>
                    <a:lnTo>
                      <a:pt x="10740" y="4333"/>
                    </a:lnTo>
                    <a:lnTo>
                      <a:pt x="10731" y="4526"/>
                    </a:lnTo>
                    <a:lnTo>
                      <a:pt x="10702" y="4698"/>
                    </a:lnTo>
                    <a:lnTo>
                      <a:pt x="10663" y="4881"/>
                    </a:lnTo>
                    <a:lnTo>
                      <a:pt x="10625" y="5044"/>
                    </a:lnTo>
                    <a:lnTo>
                      <a:pt x="10625" y="5044"/>
                    </a:lnTo>
                    <a:lnTo>
                      <a:pt x="10510" y="5371"/>
                    </a:lnTo>
                    <a:lnTo>
                      <a:pt x="10404" y="5669"/>
                    </a:lnTo>
                    <a:lnTo>
                      <a:pt x="10289" y="5947"/>
                    </a:lnTo>
                    <a:lnTo>
                      <a:pt x="10173" y="6207"/>
                    </a:lnTo>
                    <a:lnTo>
                      <a:pt x="10049" y="6456"/>
                    </a:lnTo>
                    <a:lnTo>
                      <a:pt x="9933" y="6687"/>
                    </a:lnTo>
                    <a:lnTo>
                      <a:pt x="9703" y="7110"/>
                    </a:lnTo>
                    <a:lnTo>
                      <a:pt x="9482" y="7503"/>
                    </a:lnTo>
                    <a:lnTo>
                      <a:pt x="9280" y="7888"/>
                    </a:lnTo>
                    <a:lnTo>
                      <a:pt x="9184" y="8080"/>
                    </a:lnTo>
                    <a:lnTo>
                      <a:pt x="9088" y="8272"/>
                    </a:lnTo>
                    <a:lnTo>
                      <a:pt x="9011" y="8474"/>
                    </a:lnTo>
                    <a:lnTo>
                      <a:pt x="8934" y="8685"/>
                    </a:lnTo>
                    <a:lnTo>
                      <a:pt x="8934" y="8685"/>
                    </a:lnTo>
                    <a:lnTo>
                      <a:pt x="8857" y="8896"/>
                    </a:lnTo>
                    <a:lnTo>
                      <a:pt x="8781" y="9088"/>
                    </a:lnTo>
                    <a:lnTo>
                      <a:pt x="8694" y="9281"/>
                    </a:lnTo>
                    <a:lnTo>
                      <a:pt x="8598" y="9453"/>
                    </a:lnTo>
                    <a:lnTo>
                      <a:pt x="8512" y="9607"/>
                    </a:lnTo>
                    <a:lnTo>
                      <a:pt x="8425" y="9761"/>
                    </a:lnTo>
                    <a:lnTo>
                      <a:pt x="8243" y="10011"/>
                    </a:lnTo>
                    <a:lnTo>
                      <a:pt x="8089" y="10222"/>
                    </a:lnTo>
                    <a:lnTo>
                      <a:pt x="7964" y="10366"/>
                    </a:lnTo>
                    <a:lnTo>
                      <a:pt x="7839" y="1049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Google Shape;2529;p45"/>
              <p:cNvSpPr/>
              <p:nvPr/>
            </p:nvSpPr>
            <p:spPr>
              <a:xfrm>
                <a:off x="4672554" y="1625581"/>
                <a:ext cx="231235" cy="242554"/>
              </a:xfrm>
              <a:custGeom>
                <a:avLst/>
                <a:gdLst/>
                <a:ahLst/>
                <a:cxnLst/>
                <a:rect l="l" t="t" r="r" b="b"/>
                <a:pathLst>
                  <a:path w="5679" h="5957" extrusionOk="0">
                    <a:moveTo>
                      <a:pt x="423" y="0"/>
                    </a:moveTo>
                    <a:lnTo>
                      <a:pt x="491" y="404"/>
                    </a:lnTo>
                    <a:lnTo>
                      <a:pt x="539" y="798"/>
                    </a:lnTo>
                    <a:lnTo>
                      <a:pt x="568" y="1105"/>
                    </a:lnTo>
                    <a:lnTo>
                      <a:pt x="587" y="1393"/>
                    </a:lnTo>
                    <a:lnTo>
                      <a:pt x="616" y="1970"/>
                    </a:lnTo>
                    <a:lnTo>
                      <a:pt x="625" y="2488"/>
                    </a:lnTo>
                    <a:lnTo>
                      <a:pt x="616" y="2950"/>
                    </a:lnTo>
                    <a:lnTo>
                      <a:pt x="606" y="3334"/>
                    </a:lnTo>
                    <a:lnTo>
                      <a:pt x="587" y="3632"/>
                    </a:lnTo>
                    <a:lnTo>
                      <a:pt x="568" y="3881"/>
                    </a:lnTo>
                    <a:lnTo>
                      <a:pt x="1" y="4198"/>
                    </a:lnTo>
                    <a:lnTo>
                      <a:pt x="30" y="4266"/>
                    </a:lnTo>
                    <a:lnTo>
                      <a:pt x="78" y="4352"/>
                    </a:lnTo>
                    <a:lnTo>
                      <a:pt x="135" y="4467"/>
                    </a:lnTo>
                    <a:lnTo>
                      <a:pt x="222" y="4602"/>
                    </a:lnTo>
                    <a:lnTo>
                      <a:pt x="327" y="4746"/>
                    </a:lnTo>
                    <a:lnTo>
                      <a:pt x="462" y="4909"/>
                    </a:lnTo>
                    <a:lnTo>
                      <a:pt x="616" y="5073"/>
                    </a:lnTo>
                    <a:lnTo>
                      <a:pt x="798" y="5236"/>
                    </a:lnTo>
                    <a:lnTo>
                      <a:pt x="894" y="5322"/>
                    </a:lnTo>
                    <a:lnTo>
                      <a:pt x="1000" y="5399"/>
                    </a:lnTo>
                    <a:lnTo>
                      <a:pt x="1125" y="5476"/>
                    </a:lnTo>
                    <a:lnTo>
                      <a:pt x="1240" y="5543"/>
                    </a:lnTo>
                    <a:lnTo>
                      <a:pt x="1374" y="5610"/>
                    </a:lnTo>
                    <a:lnTo>
                      <a:pt x="1509" y="5678"/>
                    </a:lnTo>
                    <a:lnTo>
                      <a:pt x="1663" y="5735"/>
                    </a:lnTo>
                    <a:lnTo>
                      <a:pt x="1816" y="5793"/>
                    </a:lnTo>
                    <a:lnTo>
                      <a:pt x="1980" y="5841"/>
                    </a:lnTo>
                    <a:lnTo>
                      <a:pt x="2153" y="5879"/>
                    </a:lnTo>
                    <a:lnTo>
                      <a:pt x="2325" y="5908"/>
                    </a:lnTo>
                    <a:lnTo>
                      <a:pt x="2518" y="5937"/>
                    </a:lnTo>
                    <a:lnTo>
                      <a:pt x="2719" y="5947"/>
                    </a:lnTo>
                    <a:lnTo>
                      <a:pt x="2921" y="5956"/>
                    </a:lnTo>
                    <a:lnTo>
                      <a:pt x="3132" y="5947"/>
                    </a:lnTo>
                    <a:lnTo>
                      <a:pt x="3325" y="5927"/>
                    </a:lnTo>
                    <a:lnTo>
                      <a:pt x="3517" y="5908"/>
                    </a:lnTo>
                    <a:lnTo>
                      <a:pt x="3690" y="5870"/>
                    </a:lnTo>
                    <a:lnTo>
                      <a:pt x="3853" y="5831"/>
                    </a:lnTo>
                    <a:lnTo>
                      <a:pt x="4016" y="5783"/>
                    </a:lnTo>
                    <a:lnTo>
                      <a:pt x="4160" y="5726"/>
                    </a:lnTo>
                    <a:lnTo>
                      <a:pt x="4304" y="5659"/>
                    </a:lnTo>
                    <a:lnTo>
                      <a:pt x="4439" y="5591"/>
                    </a:lnTo>
                    <a:lnTo>
                      <a:pt x="4564" y="5524"/>
                    </a:lnTo>
                    <a:lnTo>
                      <a:pt x="4679" y="5447"/>
                    </a:lnTo>
                    <a:lnTo>
                      <a:pt x="4785" y="5370"/>
                    </a:lnTo>
                    <a:lnTo>
                      <a:pt x="4890" y="5284"/>
                    </a:lnTo>
                    <a:lnTo>
                      <a:pt x="4977" y="5197"/>
                    </a:lnTo>
                    <a:lnTo>
                      <a:pt x="5150" y="5024"/>
                    </a:lnTo>
                    <a:lnTo>
                      <a:pt x="5284" y="4852"/>
                    </a:lnTo>
                    <a:lnTo>
                      <a:pt x="5399" y="4688"/>
                    </a:lnTo>
                    <a:lnTo>
                      <a:pt x="5496" y="4525"/>
                    </a:lnTo>
                    <a:lnTo>
                      <a:pt x="5563" y="4390"/>
                    </a:lnTo>
                    <a:lnTo>
                      <a:pt x="5620" y="4266"/>
                    </a:lnTo>
                    <a:lnTo>
                      <a:pt x="5649" y="4179"/>
                    </a:lnTo>
                    <a:lnTo>
                      <a:pt x="5678" y="4102"/>
                    </a:lnTo>
                    <a:lnTo>
                      <a:pt x="4919" y="3833"/>
                    </a:lnTo>
                    <a:lnTo>
                      <a:pt x="4910" y="3680"/>
                    </a:lnTo>
                    <a:lnTo>
                      <a:pt x="4871" y="3286"/>
                    </a:lnTo>
                    <a:lnTo>
                      <a:pt x="4842" y="2930"/>
                    </a:lnTo>
                    <a:lnTo>
                      <a:pt x="4823" y="2527"/>
                    </a:lnTo>
                    <a:lnTo>
                      <a:pt x="4813" y="2095"/>
                    </a:lnTo>
                    <a:lnTo>
                      <a:pt x="4823" y="1662"/>
                    </a:lnTo>
                    <a:lnTo>
                      <a:pt x="4833" y="1451"/>
                    </a:lnTo>
                    <a:lnTo>
                      <a:pt x="4852" y="1240"/>
                    </a:lnTo>
                    <a:lnTo>
                      <a:pt x="4881" y="1038"/>
                    </a:lnTo>
                    <a:lnTo>
                      <a:pt x="4910" y="855"/>
                    </a:lnTo>
                    <a:lnTo>
                      <a:pt x="4958" y="682"/>
                    </a:lnTo>
                    <a:lnTo>
                      <a:pt x="5006" y="519"/>
                    </a:lnTo>
                    <a:lnTo>
                      <a:pt x="5063" y="385"/>
                    </a:lnTo>
                    <a:lnTo>
                      <a:pt x="5140" y="269"/>
                    </a:lnTo>
                    <a:lnTo>
                      <a:pt x="1134" y="39"/>
                    </a:lnTo>
                    <a:lnTo>
                      <a:pt x="423" y="0"/>
                    </a:lnTo>
                    <a:close/>
                  </a:path>
                </a:pathLst>
              </a:custGeom>
              <a:solidFill>
                <a:srgbClr val="FFC2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Google Shape;2530;p45"/>
              <p:cNvSpPr/>
              <p:nvPr/>
            </p:nvSpPr>
            <p:spPr>
              <a:xfrm>
                <a:off x="4911927" y="1515279"/>
                <a:ext cx="37216" cy="70441"/>
              </a:xfrm>
              <a:custGeom>
                <a:avLst/>
                <a:gdLst/>
                <a:ahLst/>
                <a:cxnLst/>
                <a:rect l="l" t="t" r="r" b="b"/>
                <a:pathLst>
                  <a:path w="914" h="1730" extrusionOk="0">
                    <a:moveTo>
                      <a:pt x="529" y="0"/>
                    </a:moveTo>
                    <a:lnTo>
                      <a:pt x="481" y="20"/>
                    </a:lnTo>
                    <a:lnTo>
                      <a:pt x="433" y="39"/>
                    </a:lnTo>
                    <a:lnTo>
                      <a:pt x="395" y="68"/>
                    </a:lnTo>
                    <a:lnTo>
                      <a:pt x="347" y="106"/>
                    </a:lnTo>
                    <a:lnTo>
                      <a:pt x="260" y="193"/>
                    </a:lnTo>
                    <a:lnTo>
                      <a:pt x="183" y="317"/>
                    </a:lnTo>
                    <a:lnTo>
                      <a:pt x="116" y="452"/>
                    </a:lnTo>
                    <a:lnTo>
                      <a:pt x="68" y="615"/>
                    </a:lnTo>
                    <a:lnTo>
                      <a:pt x="20" y="788"/>
                    </a:lnTo>
                    <a:lnTo>
                      <a:pt x="1" y="961"/>
                    </a:lnTo>
                    <a:lnTo>
                      <a:pt x="1" y="1124"/>
                    </a:lnTo>
                    <a:lnTo>
                      <a:pt x="10" y="1288"/>
                    </a:lnTo>
                    <a:lnTo>
                      <a:pt x="39" y="1422"/>
                    </a:lnTo>
                    <a:lnTo>
                      <a:pt x="87" y="1537"/>
                    </a:lnTo>
                    <a:lnTo>
                      <a:pt x="106" y="1586"/>
                    </a:lnTo>
                    <a:lnTo>
                      <a:pt x="145" y="1634"/>
                    </a:lnTo>
                    <a:lnTo>
                      <a:pt x="174" y="1672"/>
                    </a:lnTo>
                    <a:lnTo>
                      <a:pt x="212" y="1701"/>
                    </a:lnTo>
                    <a:lnTo>
                      <a:pt x="251" y="1720"/>
                    </a:lnTo>
                    <a:lnTo>
                      <a:pt x="299" y="1730"/>
                    </a:lnTo>
                    <a:lnTo>
                      <a:pt x="385" y="1730"/>
                    </a:lnTo>
                    <a:lnTo>
                      <a:pt x="433" y="1710"/>
                    </a:lnTo>
                    <a:lnTo>
                      <a:pt x="481" y="1691"/>
                    </a:lnTo>
                    <a:lnTo>
                      <a:pt x="520" y="1662"/>
                    </a:lnTo>
                    <a:lnTo>
                      <a:pt x="568" y="1624"/>
                    </a:lnTo>
                    <a:lnTo>
                      <a:pt x="644" y="1537"/>
                    </a:lnTo>
                    <a:lnTo>
                      <a:pt x="721" y="1413"/>
                    </a:lnTo>
                    <a:lnTo>
                      <a:pt x="788" y="1278"/>
                    </a:lnTo>
                    <a:lnTo>
                      <a:pt x="846" y="1115"/>
                    </a:lnTo>
                    <a:lnTo>
                      <a:pt x="885" y="942"/>
                    </a:lnTo>
                    <a:lnTo>
                      <a:pt x="913" y="769"/>
                    </a:lnTo>
                    <a:lnTo>
                      <a:pt x="913" y="606"/>
                    </a:lnTo>
                    <a:lnTo>
                      <a:pt x="904" y="442"/>
                    </a:lnTo>
                    <a:lnTo>
                      <a:pt x="875" y="308"/>
                    </a:lnTo>
                    <a:lnTo>
                      <a:pt x="827" y="193"/>
                    </a:lnTo>
                    <a:lnTo>
                      <a:pt x="798" y="145"/>
                    </a:lnTo>
                    <a:lnTo>
                      <a:pt x="769" y="97"/>
                    </a:lnTo>
                    <a:lnTo>
                      <a:pt x="740" y="58"/>
                    </a:lnTo>
                    <a:lnTo>
                      <a:pt x="702" y="29"/>
                    </a:lnTo>
                    <a:lnTo>
                      <a:pt x="654" y="10"/>
                    </a:lnTo>
                    <a:lnTo>
                      <a:pt x="616" y="0"/>
                    </a:lnTo>
                    <a:close/>
                  </a:path>
                </a:pathLst>
              </a:custGeom>
              <a:solidFill>
                <a:srgbClr val="EA75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Google Shape;2531;p45"/>
              <p:cNvSpPr/>
              <p:nvPr/>
            </p:nvSpPr>
            <p:spPr>
              <a:xfrm>
                <a:off x="4596698" y="1394799"/>
                <a:ext cx="338770" cy="318044"/>
              </a:xfrm>
              <a:custGeom>
                <a:avLst/>
                <a:gdLst/>
                <a:ahLst/>
                <a:cxnLst/>
                <a:rect l="l" t="t" r="r" b="b"/>
                <a:pathLst>
                  <a:path w="8320" h="7811" extrusionOk="0">
                    <a:moveTo>
                      <a:pt x="6974" y="1"/>
                    </a:moveTo>
                    <a:lnTo>
                      <a:pt x="6888" y="97"/>
                    </a:lnTo>
                    <a:lnTo>
                      <a:pt x="6782" y="203"/>
                    </a:lnTo>
                    <a:lnTo>
                      <a:pt x="6638" y="347"/>
                    </a:lnTo>
                    <a:lnTo>
                      <a:pt x="6456" y="510"/>
                    </a:lnTo>
                    <a:lnTo>
                      <a:pt x="6225" y="702"/>
                    </a:lnTo>
                    <a:lnTo>
                      <a:pt x="5956" y="904"/>
                    </a:lnTo>
                    <a:lnTo>
                      <a:pt x="5649" y="1105"/>
                    </a:lnTo>
                    <a:lnTo>
                      <a:pt x="5476" y="1202"/>
                    </a:lnTo>
                    <a:lnTo>
                      <a:pt x="5293" y="1307"/>
                    </a:lnTo>
                    <a:lnTo>
                      <a:pt x="5101" y="1403"/>
                    </a:lnTo>
                    <a:lnTo>
                      <a:pt x="4899" y="1499"/>
                    </a:lnTo>
                    <a:lnTo>
                      <a:pt x="4678" y="1595"/>
                    </a:lnTo>
                    <a:lnTo>
                      <a:pt x="4457" y="1682"/>
                    </a:lnTo>
                    <a:lnTo>
                      <a:pt x="4227" y="1759"/>
                    </a:lnTo>
                    <a:lnTo>
                      <a:pt x="3977" y="1836"/>
                    </a:lnTo>
                    <a:lnTo>
                      <a:pt x="3718" y="1903"/>
                    </a:lnTo>
                    <a:lnTo>
                      <a:pt x="3458" y="1970"/>
                    </a:lnTo>
                    <a:lnTo>
                      <a:pt x="3180" y="2018"/>
                    </a:lnTo>
                    <a:lnTo>
                      <a:pt x="2892" y="2057"/>
                    </a:lnTo>
                    <a:lnTo>
                      <a:pt x="2594" y="2095"/>
                    </a:lnTo>
                    <a:lnTo>
                      <a:pt x="2286" y="2114"/>
                    </a:lnTo>
                    <a:lnTo>
                      <a:pt x="1633" y="2114"/>
                    </a:lnTo>
                    <a:lnTo>
                      <a:pt x="1614" y="2422"/>
                    </a:lnTo>
                    <a:lnTo>
                      <a:pt x="1604" y="2758"/>
                    </a:lnTo>
                    <a:lnTo>
                      <a:pt x="1595" y="3094"/>
                    </a:lnTo>
                    <a:lnTo>
                      <a:pt x="1604" y="3430"/>
                    </a:lnTo>
                    <a:lnTo>
                      <a:pt x="1624" y="3959"/>
                    </a:lnTo>
                    <a:lnTo>
                      <a:pt x="1633" y="4170"/>
                    </a:lnTo>
                    <a:lnTo>
                      <a:pt x="1614" y="4103"/>
                    </a:lnTo>
                    <a:lnTo>
                      <a:pt x="1547" y="3939"/>
                    </a:lnTo>
                    <a:lnTo>
                      <a:pt x="1432" y="3699"/>
                    </a:lnTo>
                    <a:lnTo>
                      <a:pt x="1364" y="3574"/>
                    </a:lnTo>
                    <a:lnTo>
                      <a:pt x="1287" y="3440"/>
                    </a:lnTo>
                    <a:lnTo>
                      <a:pt x="1201" y="3315"/>
                    </a:lnTo>
                    <a:lnTo>
                      <a:pt x="1105" y="3190"/>
                    </a:lnTo>
                    <a:lnTo>
                      <a:pt x="999" y="3084"/>
                    </a:lnTo>
                    <a:lnTo>
                      <a:pt x="894" y="2988"/>
                    </a:lnTo>
                    <a:lnTo>
                      <a:pt x="836" y="2950"/>
                    </a:lnTo>
                    <a:lnTo>
                      <a:pt x="778" y="2921"/>
                    </a:lnTo>
                    <a:lnTo>
                      <a:pt x="721" y="2892"/>
                    </a:lnTo>
                    <a:lnTo>
                      <a:pt x="653" y="2873"/>
                    </a:lnTo>
                    <a:lnTo>
                      <a:pt x="596" y="2863"/>
                    </a:lnTo>
                    <a:lnTo>
                      <a:pt x="529" y="2863"/>
                    </a:lnTo>
                    <a:lnTo>
                      <a:pt x="461" y="2873"/>
                    </a:lnTo>
                    <a:lnTo>
                      <a:pt x="394" y="2883"/>
                    </a:lnTo>
                    <a:lnTo>
                      <a:pt x="336" y="2911"/>
                    </a:lnTo>
                    <a:lnTo>
                      <a:pt x="279" y="2940"/>
                    </a:lnTo>
                    <a:lnTo>
                      <a:pt x="221" y="2979"/>
                    </a:lnTo>
                    <a:lnTo>
                      <a:pt x="183" y="3027"/>
                    </a:lnTo>
                    <a:lnTo>
                      <a:pt x="135" y="3084"/>
                    </a:lnTo>
                    <a:lnTo>
                      <a:pt x="106" y="3142"/>
                    </a:lnTo>
                    <a:lnTo>
                      <a:pt x="77" y="3200"/>
                    </a:lnTo>
                    <a:lnTo>
                      <a:pt x="48" y="3267"/>
                    </a:lnTo>
                    <a:lnTo>
                      <a:pt x="10" y="3421"/>
                    </a:lnTo>
                    <a:lnTo>
                      <a:pt x="0" y="3574"/>
                    </a:lnTo>
                    <a:lnTo>
                      <a:pt x="0" y="3738"/>
                    </a:lnTo>
                    <a:lnTo>
                      <a:pt x="19" y="3911"/>
                    </a:lnTo>
                    <a:lnTo>
                      <a:pt x="48" y="4083"/>
                    </a:lnTo>
                    <a:lnTo>
                      <a:pt x="96" y="4247"/>
                    </a:lnTo>
                    <a:lnTo>
                      <a:pt x="154" y="4400"/>
                    </a:lnTo>
                    <a:lnTo>
                      <a:pt x="231" y="4545"/>
                    </a:lnTo>
                    <a:lnTo>
                      <a:pt x="308" y="4669"/>
                    </a:lnTo>
                    <a:lnTo>
                      <a:pt x="404" y="4765"/>
                    </a:lnTo>
                    <a:lnTo>
                      <a:pt x="452" y="4813"/>
                    </a:lnTo>
                    <a:lnTo>
                      <a:pt x="509" y="4842"/>
                    </a:lnTo>
                    <a:lnTo>
                      <a:pt x="557" y="4871"/>
                    </a:lnTo>
                    <a:lnTo>
                      <a:pt x="615" y="4890"/>
                    </a:lnTo>
                    <a:lnTo>
                      <a:pt x="721" y="4919"/>
                    </a:lnTo>
                    <a:lnTo>
                      <a:pt x="826" y="4938"/>
                    </a:lnTo>
                    <a:lnTo>
                      <a:pt x="913" y="4948"/>
                    </a:lnTo>
                    <a:lnTo>
                      <a:pt x="999" y="4958"/>
                    </a:lnTo>
                    <a:lnTo>
                      <a:pt x="1153" y="4948"/>
                    </a:lnTo>
                    <a:lnTo>
                      <a:pt x="1278" y="4929"/>
                    </a:lnTo>
                    <a:lnTo>
                      <a:pt x="1383" y="4910"/>
                    </a:lnTo>
                    <a:lnTo>
                      <a:pt x="1451" y="4881"/>
                    </a:lnTo>
                    <a:lnTo>
                      <a:pt x="1508" y="4842"/>
                    </a:lnTo>
                    <a:lnTo>
                      <a:pt x="1547" y="4977"/>
                    </a:lnTo>
                    <a:lnTo>
                      <a:pt x="1604" y="5121"/>
                    </a:lnTo>
                    <a:lnTo>
                      <a:pt x="1681" y="5313"/>
                    </a:lnTo>
                    <a:lnTo>
                      <a:pt x="1797" y="5534"/>
                    </a:lnTo>
                    <a:lnTo>
                      <a:pt x="1931" y="5784"/>
                    </a:lnTo>
                    <a:lnTo>
                      <a:pt x="2094" y="6053"/>
                    </a:lnTo>
                    <a:lnTo>
                      <a:pt x="2190" y="6187"/>
                    </a:lnTo>
                    <a:lnTo>
                      <a:pt x="2286" y="6322"/>
                    </a:lnTo>
                    <a:lnTo>
                      <a:pt x="2402" y="6466"/>
                    </a:lnTo>
                    <a:lnTo>
                      <a:pt x="2517" y="6600"/>
                    </a:lnTo>
                    <a:lnTo>
                      <a:pt x="2642" y="6735"/>
                    </a:lnTo>
                    <a:lnTo>
                      <a:pt x="2776" y="6869"/>
                    </a:lnTo>
                    <a:lnTo>
                      <a:pt x="2920" y="6994"/>
                    </a:lnTo>
                    <a:lnTo>
                      <a:pt x="3074" y="7119"/>
                    </a:lnTo>
                    <a:lnTo>
                      <a:pt x="3228" y="7234"/>
                    </a:lnTo>
                    <a:lnTo>
                      <a:pt x="3401" y="7340"/>
                    </a:lnTo>
                    <a:lnTo>
                      <a:pt x="3583" y="7446"/>
                    </a:lnTo>
                    <a:lnTo>
                      <a:pt x="3766" y="7532"/>
                    </a:lnTo>
                    <a:lnTo>
                      <a:pt x="3968" y="7609"/>
                    </a:lnTo>
                    <a:lnTo>
                      <a:pt x="4169" y="7676"/>
                    </a:lnTo>
                    <a:lnTo>
                      <a:pt x="4390" y="7734"/>
                    </a:lnTo>
                    <a:lnTo>
                      <a:pt x="4621" y="7772"/>
                    </a:lnTo>
                    <a:lnTo>
                      <a:pt x="4861" y="7801"/>
                    </a:lnTo>
                    <a:lnTo>
                      <a:pt x="5101" y="7811"/>
                    </a:lnTo>
                    <a:lnTo>
                      <a:pt x="5351" y="7801"/>
                    </a:lnTo>
                    <a:lnTo>
                      <a:pt x="5591" y="7772"/>
                    </a:lnTo>
                    <a:lnTo>
                      <a:pt x="5812" y="7734"/>
                    </a:lnTo>
                    <a:lnTo>
                      <a:pt x="6023" y="7686"/>
                    </a:lnTo>
                    <a:lnTo>
                      <a:pt x="6225" y="7619"/>
                    </a:lnTo>
                    <a:lnTo>
                      <a:pt x="6408" y="7551"/>
                    </a:lnTo>
                    <a:lnTo>
                      <a:pt x="6590" y="7465"/>
                    </a:lnTo>
                    <a:lnTo>
                      <a:pt x="6753" y="7359"/>
                    </a:lnTo>
                    <a:lnTo>
                      <a:pt x="6907" y="7253"/>
                    </a:lnTo>
                    <a:lnTo>
                      <a:pt x="7051" y="7138"/>
                    </a:lnTo>
                    <a:lnTo>
                      <a:pt x="7195" y="7013"/>
                    </a:lnTo>
                    <a:lnTo>
                      <a:pt x="7320" y="6888"/>
                    </a:lnTo>
                    <a:lnTo>
                      <a:pt x="7435" y="6754"/>
                    </a:lnTo>
                    <a:lnTo>
                      <a:pt x="7541" y="6610"/>
                    </a:lnTo>
                    <a:lnTo>
                      <a:pt x="7637" y="6466"/>
                    </a:lnTo>
                    <a:lnTo>
                      <a:pt x="7724" y="6312"/>
                    </a:lnTo>
                    <a:lnTo>
                      <a:pt x="7810" y="6158"/>
                    </a:lnTo>
                    <a:lnTo>
                      <a:pt x="7887" y="6005"/>
                    </a:lnTo>
                    <a:lnTo>
                      <a:pt x="7945" y="5841"/>
                    </a:lnTo>
                    <a:lnTo>
                      <a:pt x="8002" y="5688"/>
                    </a:lnTo>
                    <a:lnTo>
                      <a:pt x="8060" y="5534"/>
                    </a:lnTo>
                    <a:lnTo>
                      <a:pt x="8098" y="5371"/>
                    </a:lnTo>
                    <a:lnTo>
                      <a:pt x="8137" y="5217"/>
                    </a:lnTo>
                    <a:lnTo>
                      <a:pt x="8165" y="5073"/>
                    </a:lnTo>
                    <a:lnTo>
                      <a:pt x="8213" y="4775"/>
                    </a:lnTo>
                    <a:lnTo>
                      <a:pt x="8233" y="4506"/>
                    </a:lnTo>
                    <a:lnTo>
                      <a:pt x="8233" y="4256"/>
                    </a:lnTo>
                    <a:lnTo>
                      <a:pt x="8223" y="4055"/>
                    </a:lnTo>
                    <a:lnTo>
                      <a:pt x="8204" y="3853"/>
                    </a:lnTo>
                    <a:lnTo>
                      <a:pt x="8185" y="3642"/>
                    </a:lnTo>
                    <a:lnTo>
                      <a:pt x="8185" y="3411"/>
                    </a:lnTo>
                    <a:lnTo>
                      <a:pt x="8175" y="3190"/>
                    </a:lnTo>
                    <a:lnTo>
                      <a:pt x="8194" y="2729"/>
                    </a:lnTo>
                    <a:lnTo>
                      <a:pt x="8223" y="2277"/>
                    </a:lnTo>
                    <a:lnTo>
                      <a:pt x="8252" y="1884"/>
                    </a:lnTo>
                    <a:lnTo>
                      <a:pt x="8281" y="1567"/>
                    </a:lnTo>
                    <a:lnTo>
                      <a:pt x="8319" y="1278"/>
                    </a:lnTo>
                    <a:lnTo>
                      <a:pt x="6974" y="1"/>
                    </a:lnTo>
                    <a:close/>
                  </a:path>
                </a:pathLst>
              </a:custGeom>
              <a:solidFill>
                <a:srgbClr val="FFC2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Google Shape;2532;p45"/>
              <p:cNvSpPr/>
              <p:nvPr/>
            </p:nvSpPr>
            <p:spPr>
              <a:xfrm>
                <a:off x="4817301" y="1510190"/>
                <a:ext cx="28177" cy="86891"/>
              </a:xfrm>
              <a:custGeom>
                <a:avLst/>
                <a:gdLst/>
                <a:ahLst/>
                <a:cxnLst/>
                <a:rect l="l" t="t" r="r" b="b"/>
                <a:pathLst>
                  <a:path w="692" h="2134" extrusionOk="0">
                    <a:moveTo>
                      <a:pt x="58" y="1"/>
                    </a:moveTo>
                    <a:lnTo>
                      <a:pt x="38" y="10"/>
                    </a:lnTo>
                    <a:lnTo>
                      <a:pt x="10" y="29"/>
                    </a:lnTo>
                    <a:lnTo>
                      <a:pt x="0" y="49"/>
                    </a:lnTo>
                    <a:lnTo>
                      <a:pt x="0" y="77"/>
                    </a:lnTo>
                    <a:lnTo>
                      <a:pt x="0" y="97"/>
                    </a:lnTo>
                    <a:lnTo>
                      <a:pt x="509" y="1144"/>
                    </a:lnTo>
                    <a:lnTo>
                      <a:pt x="538" y="1230"/>
                    </a:lnTo>
                    <a:lnTo>
                      <a:pt x="557" y="1317"/>
                    </a:lnTo>
                    <a:lnTo>
                      <a:pt x="557" y="1403"/>
                    </a:lnTo>
                    <a:lnTo>
                      <a:pt x="548" y="1480"/>
                    </a:lnTo>
                    <a:lnTo>
                      <a:pt x="519" y="1566"/>
                    </a:lnTo>
                    <a:lnTo>
                      <a:pt x="480" y="1643"/>
                    </a:lnTo>
                    <a:lnTo>
                      <a:pt x="432" y="1711"/>
                    </a:lnTo>
                    <a:lnTo>
                      <a:pt x="375" y="1768"/>
                    </a:lnTo>
                    <a:lnTo>
                      <a:pt x="87" y="2018"/>
                    </a:lnTo>
                    <a:lnTo>
                      <a:pt x="67" y="2037"/>
                    </a:lnTo>
                    <a:lnTo>
                      <a:pt x="58" y="2066"/>
                    </a:lnTo>
                    <a:lnTo>
                      <a:pt x="67" y="2085"/>
                    </a:lnTo>
                    <a:lnTo>
                      <a:pt x="77" y="2114"/>
                    </a:lnTo>
                    <a:lnTo>
                      <a:pt x="96" y="2133"/>
                    </a:lnTo>
                    <a:lnTo>
                      <a:pt x="154" y="2133"/>
                    </a:lnTo>
                    <a:lnTo>
                      <a:pt x="173" y="2114"/>
                    </a:lnTo>
                    <a:lnTo>
                      <a:pt x="461" y="1874"/>
                    </a:lnTo>
                    <a:lnTo>
                      <a:pt x="538" y="1797"/>
                    </a:lnTo>
                    <a:lnTo>
                      <a:pt x="596" y="1711"/>
                    </a:lnTo>
                    <a:lnTo>
                      <a:pt x="644" y="1614"/>
                    </a:lnTo>
                    <a:lnTo>
                      <a:pt x="673" y="1509"/>
                    </a:lnTo>
                    <a:lnTo>
                      <a:pt x="692" y="1403"/>
                    </a:lnTo>
                    <a:lnTo>
                      <a:pt x="682" y="1297"/>
                    </a:lnTo>
                    <a:lnTo>
                      <a:pt x="663" y="1192"/>
                    </a:lnTo>
                    <a:lnTo>
                      <a:pt x="624" y="1086"/>
                    </a:lnTo>
                    <a:lnTo>
                      <a:pt x="125" y="39"/>
                    </a:lnTo>
                    <a:lnTo>
                      <a:pt x="106" y="20"/>
                    </a:lnTo>
                    <a:lnTo>
                      <a:pt x="87" y="10"/>
                    </a:lnTo>
                    <a:lnTo>
                      <a:pt x="58" y="1"/>
                    </a:lnTo>
                    <a:close/>
                  </a:path>
                </a:pathLst>
              </a:custGeom>
              <a:solidFill>
                <a:srgbClr val="EA75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Google Shape;2533;p45"/>
              <p:cNvSpPr/>
              <p:nvPr/>
            </p:nvSpPr>
            <p:spPr>
              <a:xfrm>
                <a:off x="4779720" y="1625581"/>
                <a:ext cx="52485" cy="28217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693" extrusionOk="0">
                    <a:moveTo>
                      <a:pt x="10" y="0"/>
                    </a:moveTo>
                    <a:lnTo>
                      <a:pt x="1" y="68"/>
                    </a:lnTo>
                    <a:lnTo>
                      <a:pt x="10" y="135"/>
                    </a:lnTo>
                    <a:lnTo>
                      <a:pt x="20" y="193"/>
                    </a:lnTo>
                    <a:lnTo>
                      <a:pt x="39" y="260"/>
                    </a:lnTo>
                    <a:lnTo>
                      <a:pt x="59" y="317"/>
                    </a:lnTo>
                    <a:lnTo>
                      <a:pt x="87" y="365"/>
                    </a:lnTo>
                    <a:lnTo>
                      <a:pt x="126" y="423"/>
                    </a:lnTo>
                    <a:lnTo>
                      <a:pt x="164" y="471"/>
                    </a:lnTo>
                    <a:lnTo>
                      <a:pt x="203" y="510"/>
                    </a:lnTo>
                    <a:lnTo>
                      <a:pt x="251" y="558"/>
                    </a:lnTo>
                    <a:lnTo>
                      <a:pt x="299" y="586"/>
                    </a:lnTo>
                    <a:lnTo>
                      <a:pt x="356" y="615"/>
                    </a:lnTo>
                    <a:lnTo>
                      <a:pt x="414" y="644"/>
                    </a:lnTo>
                    <a:lnTo>
                      <a:pt x="472" y="663"/>
                    </a:lnTo>
                    <a:lnTo>
                      <a:pt x="539" y="682"/>
                    </a:lnTo>
                    <a:lnTo>
                      <a:pt x="606" y="682"/>
                    </a:lnTo>
                    <a:lnTo>
                      <a:pt x="673" y="692"/>
                    </a:lnTo>
                    <a:lnTo>
                      <a:pt x="731" y="682"/>
                    </a:lnTo>
                    <a:lnTo>
                      <a:pt x="798" y="673"/>
                    </a:lnTo>
                    <a:lnTo>
                      <a:pt x="856" y="654"/>
                    </a:lnTo>
                    <a:lnTo>
                      <a:pt x="913" y="634"/>
                    </a:lnTo>
                    <a:lnTo>
                      <a:pt x="971" y="606"/>
                    </a:lnTo>
                    <a:lnTo>
                      <a:pt x="1019" y="567"/>
                    </a:lnTo>
                    <a:lnTo>
                      <a:pt x="1067" y="529"/>
                    </a:lnTo>
                    <a:lnTo>
                      <a:pt x="1115" y="490"/>
                    </a:lnTo>
                    <a:lnTo>
                      <a:pt x="1154" y="442"/>
                    </a:lnTo>
                    <a:lnTo>
                      <a:pt x="1192" y="394"/>
                    </a:lnTo>
                    <a:lnTo>
                      <a:pt x="1221" y="337"/>
                    </a:lnTo>
                    <a:lnTo>
                      <a:pt x="1250" y="279"/>
                    </a:lnTo>
                    <a:lnTo>
                      <a:pt x="1269" y="221"/>
                    </a:lnTo>
                    <a:lnTo>
                      <a:pt x="1279" y="154"/>
                    </a:lnTo>
                    <a:lnTo>
                      <a:pt x="1288" y="87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Google Shape;2534;p45"/>
              <p:cNvSpPr/>
              <p:nvPr/>
            </p:nvSpPr>
            <p:spPr>
              <a:xfrm>
                <a:off x="4779720" y="1625581"/>
                <a:ext cx="52485" cy="28217"/>
              </a:xfrm>
              <a:custGeom>
                <a:avLst/>
                <a:gdLst/>
                <a:ahLst/>
                <a:cxnLst/>
                <a:rect l="l" t="t" r="r" b="b"/>
                <a:pathLst>
                  <a:path w="1289" h="693" fill="none" extrusionOk="0">
                    <a:moveTo>
                      <a:pt x="1288" y="87"/>
                    </a:moveTo>
                    <a:lnTo>
                      <a:pt x="1288" y="87"/>
                    </a:lnTo>
                    <a:lnTo>
                      <a:pt x="1279" y="154"/>
                    </a:lnTo>
                    <a:lnTo>
                      <a:pt x="1269" y="221"/>
                    </a:lnTo>
                    <a:lnTo>
                      <a:pt x="1250" y="279"/>
                    </a:lnTo>
                    <a:lnTo>
                      <a:pt x="1221" y="337"/>
                    </a:lnTo>
                    <a:lnTo>
                      <a:pt x="1192" y="394"/>
                    </a:lnTo>
                    <a:lnTo>
                      <a:pt x="1154" y="442"/>
                    </a:lnTo>
                    <a:lnTo>
                      <a:pt x="1115" y="490"/>
                    </a:lnTo>
                    <a:lnTo>
                      <a:pt x="1067" y="529"/>
                    </a:lnTo>
                    <a:lnTo>
                      <a:pt x="1019" y="567"/>
                    </a:lnTo>
                    <a:lnTo>
                      <a:pt x="971" y="606"/>
                    </a:lnTo>
                    <a:lnTo>
                      <a:pt x="913" y="634"/>
                    </a:lnTo>
                    <a:lnTo>
                      <a:pt x="856" y="654"/>
                    </a:lnTo>
                    <a:lnTo>
                      <a:pt x="798" y="673"/>
                    </a:lnTo>
                    <a:lnTo>
                      <a:pt x="731" y="682"/>
                    </a:lnTo>
                    <a:lnTo>
                      <a:pt x="673" y="692"/>
                    </a:lnTo>
                    <a:lnTo>
                      <a:pt x="606" y="682"/>
                    </a:lnTo>
                    <a:lnTo>
                      <a:pt x="606" y="682"/>
                    </a:lnTo>
                    <a:lnTo>
                      <a:pt x="539" y="682"/>
                    </a:lnTo>
                    <a:lnTo>
                      <a:pt x="472" y="663"/>
                    </a:lnTo>
                    <a:lnTo>
                      <a:pt x="414" y="644"/>
                    </a:lnTo>
                    <a:lnTo>
                      <a:pt x="356" y="615"/>
                    </a:lnTo>
                    <a:lnTo>
                      <a:pt x="299" y="586"/>
                    </a:lnTo>
                    <a:lnTo>
                      <a:pt x="251" y="558"/>
                    </a:lnTo>
                    <a:lnTo>
                      <a:pt x="203" y="510"/>
                    </a:lnTo>
                    <a:lnTo>
                      <a:pt x="164" y="471"/>
                    </a:lnTo>
                    <a:lnTo>
                      <a:pt x="126" y="423"/>
                    </a:lnTo>
                    <a:lnTo>
                      <a:pt x="87" y="365"/>
                    </a:lnTo>
                    <a:lnTo>
                      <a:pt x="59" y="317"/>
                    </a:lnTo>
                    <a:lnTo>
                      <a:pt x="39" y="260"/>
                    </a:lnTo>
                    <a:lnTo>
                      <a:pt x="20" y="193"/>
                    </a:lnTo>
                    <a:lnTo>
                      <a:pt x="10" y="135"/>
                    </a:lnTo>
                    <a:lnTo>
                      <a:pt x="1" y="68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Google Shape;2535;p45"/>
              <p:cNvSpPr/>
              <p:nvPr/>
            </p:nvSpPr>
            <p:spPr>
              <a:xfrm>
                <a:off x="4748449" y="1522323"/>
                <a:ext cx="17631" cy="17631"/>
              </a:xfrm>
              <a:custGeom>
                <a:avLst/>
                <a:gdLst/>
                <a:ahLst/>
                <a:cxnLst/>
                <a:rect l="l" t="t" r="r" b="b"/>
                <a:pathLst>
                  <a:path w="433" h="433" extrusionOk="0">
                    <a:moveTo>
                      <a:pt x="212" y="0"/>
                    </a:moveTo>
                    <a:lnTo>
                      <a:pt x="173" y="10"/>
                    </a:lnTo>
                    <a:lnTo>
                      <a:pt x="125" y="20"/>
                    </a:lnTo>
                    <a:lnTo>
                      <a:pt x="96" y="39"/>
                    </a:lnTo>
                    <a:lnTo>
                      <a:pt x="58" y="68"/>
                    </a:lnTo>
                    <a:lnTo>
                      <a:pt x="39" y="96"/>
                    </a:lnTo>
                    <a:lnTo>
                      <a:pt x="20" y="135"/>
                    </a:lnTo>
                    <a:lnTo>
                      <a:pt x="0" y="173"/>
                    </a:lnTo>
                    <a:lnTo>
                      <a:pt x="0" y="212"/>
                    </a:lnTo>
                    <a:lnTo>
                      <a:pt x="0" y="260"/>
                    </a:lnTo>
                    <a:lnTo>
                      <a:pt x="20" y="298"/>
                    </a:lnTo>
                    <a:lnTo>
                      <a:pt x="39" y="337"/>
                    </a:lnTo>
                    <a:lnTo>
                      <a:pt x="58" y="365"/>
                    </a:lnTo>
                    <a:lnTo>
                      <a:pt x="96" y="394"/>
                    </a:lnTo>
                    <a:lnTo>
                      <a:pt x="125" y="413"/>
                    </a:lnTo>
                    <a:lnTo>
                      <a:pt x="173" y="423"/>
                    </a:lnTo>
                    <a:lnTo>
                      <a:pt x="212" y="433"/>
                    </a:lnTo>
                    <a:lnTo>
                      <a:pt x="260" y="423"/>
                    </a:lnTo>
                    <a:lnTo>
                      <a:pt x="298" y="413"/>
                    </a:lnTo>
                    <a:lnTo>
                      <a:pt x="337" y="394"/>
                    </a:lnTo>
                    <a:lnTo>
                      <a:pt x="365" y="365"/>
                    </a:lnTo>
                    <a:lnTo>
                      <a:pt x="394" y="337"/>
                    </a:lnTo>
                    <a:lnTo>
                      <a:pt x="413" y="298"/>
                    </a:lnTo>
                    <a:lnTo>
                      <a:pt x="423" y="260"/>
                    </a:lnTo>
                    <a:lnTo>
                      <a:pt x="433" y="212"/>
                    </a:lnTo>
                    <a:lnTo>
                      <a:pt x="423" y="173"/>
                    </a:lnTo>
                    <a:lnTo>
                      <a:pt x="413" y="135"/>
                    </a:lnTo>
                    <a:lnTo>
                      <a:pt x="394" y="96"/>
                    </a:lnTo>
                    <a:lnTo>
                      <a:pt x="365" y="68"/>
                    </a:lnTo>
                    <a:lnTo>
                      <a:pt x="337" y="39"/>
                    </a:lnTo>
                    <a:lnTo>
                      <a:pt x="298" y="20"/>
                    </a:lnTo>
                    <a:lnTo>
                      <a:pt x="260" y="10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Google Shape;2536;p45"/>
              <p:cNvSpPr/>
              <p:nvPr/>
            </p:nvSpPr>
            <p:spPr>
              <a:xfrm>
                <a:off x="4864207" y="1519188"/>
                <a:ext cx="17671" cy="17264"/>
              </a:xfrm>
              <a:custGeom>
                <a:avLst/>
                <a:gdLst/>
                <a:ahLst/>
                <a:cxnLst/>
                <a:rect l="l" t="t" r="r" b="b"/>
                <a:pathLst>
                  <a:path w="434" h="424" extrusionOk="0">
                    <a:moveTo>
                      <a:pt x="174" y="1"/>
                    </a:moveTo>
                    <a:lnTo>
                      <a:pt x="135" y="10"/>
                    </a:lnTo>
                    <a:lnTo>
                      <a:pt x="97" y="29"/>
                    </a:lnTo>
                    <a:lnTo>
                      <a:pt x="68" y="58"/>
                    </a:lnTo>
                    <a:lnTo>
                      <a:pt x="39" y="87"/>
                    </a:lnTo>
                    <a:lnTo>
                      <a:pt x="20" y="125"/>
                    </a:lnTo>
                    <a:lnTo>
                      <a:pt x="10" y="164"/>
                    </a:lnTo>
                    <a:lnTo>
                      <a:pt x="1" y="212"/>
                    </a:lnTo>
                    <a:lnTo>
                      <a:pt x="10" y="250"/>
                    </a:lnTo>
                    <a:lnTo>
                      <a:pt x="20" y="298"/>
                    </a:lnTo>
                    <a:lnTo>
                      <a:pt x="39" y="327"/>
                    </a:lnTo>
                    <a:lnTo>
                      <a:pt x="68" y="366"/>
                    </a:lnTo>
                    <a:lnTo>
                      <a:pt x="97" y="385"/>
                    </a:lnTo>
                    <a:lnTo>
                      <a:pt x="135" y="404"/>
                    </a:lnTo>
                    <a:lnTo>
                      <a:pt x="174" y="423"/>
                    </a:lnTo>
                    <a:lnTo>
                      <a:pt x="260" y="423"/>
                    </a:lnTo>
                    <a:lnTo>
                      <a:pt x="299" y="404"/>
                    </a:lnTo>
                    <a:lnTo>
                      <a:pt x="337" y="385"/>
                    </a:lnTo>
                    <a:lnTo>
                      <a:pt x="366" y="366"/>
                    </a:lnTo>
                    <a:lnTo>
                      <a:pt x="395" y="327"/>
                    </a:lnTo>
                    <a:lnTo>
                      <a:pt x="414" y="298"/>
                    </a:lnTo>
                    <a:lnTo>
                      <a:pt x="423" y="250"/>
                    </a:lnTo>
                    <a:lnTo>
                      <a:pt x="433" y="212"/>
                    </a:lnTo>
                    <a:lnTo>
                      <a:pt x="423" y="164"/>
                    </a:lnTo>
                    <a:lnTo>
                      <a:pt x="414" y="125"/>
                    </a:lnTo>
                    <a:lnTo>
                      <a:pt x="395" y="87"/>
                    </a:lnTo>
                    <a:lnTo>
                      <a:pt x="366" y="58"/>
                    </a:lnTo>
                    <a:lnTo>
                      <a:pt x="337" y="29"/>
                    </a:lnTo>
                    <a:lnTo>
                      <a:pt x="299" y="10"/>
                    </a:lnTo>
                    <a:lnTo>
                      <a:pt x="260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Google Shape;2537;p45"/>
              <p:cNvSpPr/>
              <p:nvPr/>
            </p:nvSpPr>
            <p:spPr>
              <a:xfrm>
                <a:off x="4728498" y="1484375"/>
                <a:ext cx="56760" cy="12175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299" extrusionOk="0">
                    <a:moveTo>
                      <a:pt x="750" y="1"/>
                    </a:moveTo>
                    <a:lnTo>
                      <a:pt x="644" y="10"/>
                    </a:lnTo>
                    <a:lnTo>
                      <a:pt x="452" y="39"/>
                    </a:lnTo>
                    <a:lnTo>
                      <a:pt x="279" y="77"/>
                    </a:lnTo>
                    <a:lnTo>
                      <a:pt x="154" y="116"/>
                    </a:lnTo>
                    <a:lnTo>
                      <a:pt x="39" y="174"/>
                    </a:lnTo>
                    <a:lnTo>
                      <a:pt x="10" y="183"/>
                    </a:lnTo>
                    <a:lnTo>
                      <a:pt x="0" y="212"/>
                    </a:lnTo>
                    <a:lnTo>
                      <a:pt x="0" y="231"/>
                    </a:lnTo>
                    <a:lnTo>
                      <a:pt x="10" y="260"/>
                    </a:lnTo>
                    <a:lnTo>
                      <a:pt x="29" y="289"/>
                    </a:lnTo>
                    <a:lnTo>
                      <a:pt x="68" y="298"/>
                    </a:lnTo>
                    <a:lnTo>
                      <a:pt x="97" y="289"/>
                    </a:lnTo>
                    <a:lnTo>
                      <a:pt x="202" y="241"/>
                    </a:lnTo>
                    <a:lnTo>
                      <a:pt x="317" y="212"/>
                    </a:lnTo>
                    <a:lnTo>
                      <a:pt x="471" y="174"/>
                    </a:lnTo>
                    <a:lnTo>
                      <a:pt x="654" y="145"/>
                    </a:lnTo>
                    <a:lnTo>
                      <a:pt x="750" y="135"/>
                    </a:lnTo>
                    <a:lnTo>
                      <a:pt x="855" y="135"/>
                    </a:lnTo>
                    <a:lnTo>
                      <a:pt x="961" y="145"/>
                    </a:lnTo>
                    <a:lnTo>
                      <a:pt x="1076" y="164"/>
                    </a:lnTo>
                    <a:lnTo>
                      <a:pt x="1192" y="193"/>
                    </a:lnTo>
                    <a:lnTo>
                      <a:pt x="1307" y="231"/>
                    </a:lnTo>
                    <a:lnTo>
                      <a:pt x="1355" y="231"/>
                    </a:lnTo>
                    <a:lnTo>
                      <a:pt x="1374" y="212"/>
                    </a:lnTo>
                    <a:lnTo>
                      <a:pt x="1384" y="193"/>
                    </a:lnTo>
                    <a:lnTo>
                      <a:pt x="1393" y="164"/>
                    </a:lnTo>
                    <a:lnTo>
                      <a:pt x="1384" y="135"/>
                    </a:lnTo>
                    <a:lnTo>
                      <a:pt x="1374" y="116"/>
                    </a:lnTo>
                    <a:lnTo>
                      <a:pt x="1345" y="106"/>
                    </a:lnTo>
                    <a:lnTo>
                      <a:pt x="1220" y="58"/>
                    </a:lnTo>
                    <a:lnTo>
                      <a:pt x="1096" y="29"/>
                    </a:lnTo>
                    <a:lnTo>
                      <a:pt x="980" y="10"/>
                    </a:lnTo>
                    <a:lnTo>
                      <a:pt x="865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Google Shape;2538;p45"/>
              <p:cNvSpPr/>
              <p:nvPr/>
            </p:nvSpPr>
            <p:spPr>
              <a:xfrm>
                <a:off x="4846617" y="1484375"/>
                <a:ext cx="56760" cy="12175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299" extrusionOk="0">
                    <a:moveTo>
                      <a:pt x="750" y="1"/>
                    </a:moveTo>
                    <a:lnTo>
                      <a:pt x="644" y="10"/>
                    </a:lnTo>
                    <a:lnTo>
                      <a:pt x="452" y="39"/>
                    </a:lnTo>
                    <a:lnTo>
                      <a:pt x="289" y="77"/>
                    </a:lnTo>
                    <a:lnTo>
                      <a:pt x="154" y="116"/>
                    </a:lnTo>
                    <a:lnTo>
                      <a:pt x="39" y="174"/>
                    </a:lnTo>
                    <a:lnTo>
                      <a:pt x="20" y="183"/>
                    </a:lnTo>
                    <a:lnTo>
                      <a:pt x="1" y="212"/>
                    </a:lnTo>
                    <a:lnTo>
                      <a:pt x="1" y="231"/>
                    </a:lnTo>
                    <a:lnTo>
                      <a:pt x="10" y="260"/>
                    </a:lnTo>
                    <a:lnTo>
                      <a:pt x="29" y="289"/>
                    </a:lnTo>
                    <a:lnTo>
                      <a:pt x="68" y="298"/>
                    </a:lnTo>
                    <a:lnTo>
                      <a:pt x="97" y="289"/>
                    </a:lnTo>
                    <a:lnTo>
                      <a:pt x="202" y="241"/>
                    </a:lnTo>
                    <a:lnTo>
                      <a:pt x="318" y="212"/>
                    </a:lnTo>
                    <a:lnTo>
                      <a:pt x="471" y="174"/>
                    </a:lnTo>
                    <a:lnTo>
                      <a:pt x="654" y="145"/>
                    </a:lnTo>
                    <a:lnTo>
                      <a:pt x="750" y="135"/>
                    </a:lnTo>
                    <a:lnTo>
                      <a:pt x="855" y="135"/>
                    </a:lnTo>
                    <a:lnTo>
                      <a:pt x="961" y="145"/>
                    </a:lnTo>
                    <a:lnTo>
                      <a:pt x="1076" y="164"/>
                    </a:lnTo>
                    <a:lnTo>
                      <a:pt x="1192" y="193"/>
                    </a:lnTo>
                    <a:lnTo>
                      <a:pt x="1307" y="231"/>
                    </a:lnTo>
                    <a:lnTo>
                      <a:pt x="1355" y="231"/>
                    </a:lnTo>
                    <a:lnTo>
                      <a:pt x="1374" y="212"/>
                    </a:lnTo>
                    <a:lnTo>
                      <a:pt x="1393" y="193"/>
                    </a:lnTo>
                    <a:lnTo>
                      <a:pt x="1393" y="164"/>
                    </a:lnTo>
                    <a:lnTo>
                      <a:pt x="1384" y="135"/>
                    </a:lnTo>
                    <a:lnTo>
                      <a:pt x="1374" y="116"/>
                    </a:lnTo>
                    <a:lnTo>
                      <a:pt x="1345" y="106"/>
                    </a:lnTo>
                    <a:lnTo>
                      <a:pt x="1221" y="58"/>
                    </a:lnTo>
                    <a:lnTo>
                      <a:pt x="1096" y="29"/>
                    </a:lnTo>
                    <a:lnTo>
                      <a:pt x="980" y="10"/>
                    </a:lnTo>
                    <a:lnTo>
                      <a:pt x="865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0" name="Google Shape;2539;p45"/>
            <p:cNvSpPr/>
            <p:nvPr/>
          </p:nvSpPr>
          <p:spPr>
            <a:xfrm>
              <a:off x="6093951" y="2486454"/>
              <a:ext cx="176700" cy="1767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111026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Components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Social History</a:t>
            </a:r>
          </a:p>
          <a:p>
            <a:r>
              <a:rPr lang="en-US"/>
              <a:t>Family History</a:t>
            </a:r>
          </a:p>
          <a:p>
            <a:r>
              <a:rPr lang="en-US"/>
              <a:t>Review of Systems</a:t>
            </a:r>
          </a:p>
          <a:p>
            <a:endParaRPr lang="en-US"/>
          </a:p>
          <a:p>
            <a:pPr>
              <a:buFontTx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956682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Main</a:t>
            </a:r>
            <a:r>
              <a:rPr lang="en-US" dirty="0" smtClean="0"/>
              <a:t> </a:t>
            </a:r>
            <a:r>
              <a:rPr lang="en-US" dirty="0"/>
              <a:t>Complaint	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is why the patient is here in the emergency room or the office</a:t>
            </a:r>
          </a:p>
          <a:p>
            <a:endParaRPr lang="en-US"/>
          </a:p>
          <a:p>
            <a:r>
              <a:rPr lang="en-US"/>
              <a:t>Examples:</a:t>
            </a:r>
          </a:p>
          <a:p>
            <a:pPr lvl="1"/>
            <a:r>
              <a:rPr lang="en-US"/>
              <a:t>Shortness of breath</a:t>
            </a:r>
          </a:p>
          <a:p>
            <a:pPr lvl="1"/>
            <a:r>
              <a:rPr lang="en-US"/>
              <a:t>Chest pain</a:t>
            </a:r>
          </a:p>
          <a:p>
            <a:pPr lvl="1"/>
            <a:r>
              <a:rPr lang="en-US"/>
              <a:t>Nausea or vomiting</a:t>
            </a:r>
          </a:p>
        </p:txBody>
      </p:sp>
    </p:spTree>
    <p:extLst>
      <p:ext uri="{BB962C8B-B14F-4D97-AF65-F5344CB8AC3E}">
        <p14:creationId xmlns:p14="http://schemas.microsoft.com/office/powerpoint/2010/main" xmlns="" val="37420997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History of Present Illness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is the detailed reason why the patient is here</a:t>
            </a:r>
          </a:p>
          <a:p>
            <a:r>
              <a:rPr lang="en-US"/>
              <a:t>It is the why, when and where, etc…</a:t>
            </a:r>
          </a:p>
          <a:p>
            <a:r>
              <a:rPr lang="en-US"/>
              <a:t>Use the OPQRSTA approach to cover all aspects of information</a:t>
            </a:r>
          </a:p>
        </p:txBody>
      </p:sp>
    </p:spTree>
    <p:extLst>
      <p:ext uri="{BB962C8B-B14F-4D97-AF65-F5344CB8AC3E}">
        <p14:creationId xmlns:p14="http://schemas.microsoft.com/office/powerpoint/2010/main" xmlns="" val="22242435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History of Present Illness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100"/>
              <a:t>OPQRSTA</a:t>
            </a:r>
          </a:p>
          <a:p>
            <a:pPr lvl="1"/>
            <a:r>
              <a:rPr lang="en-US" sz="1800"/>
              <a:t>Onset</a:t>
            </a:r>
          </a:p>
          <a:p>
            <a:pPr lvl="2"/>
            <a:r>
              <a:rPr lang="en-US" sz="1500"/>
              <a:t>When did the chief complaint occur</a:t>
            </a:r>
          </a:p>
          <a:p>
            <a:pPr lvl="1"/>
            <a:r>
              <a:rPr lang="en-US" sz="1800"/>
              <a:t>Prior occurrences of this problem</a:t>
            </a:r>
          </a:p>
          <a:p>
            <a:pPr lvl="1"/>
            <a:r>
              <a:rPr lang="en-US" sz="1800"/>
              <a:t>Progression</a:t>
            </a:r>
          </a:p>
          <a:p>
            <a:pPr lvl="2"/>
            <a:r>
              <a:rPr lang="en-US" sz="1500"/>
              <a:t>Is this problem getting worse or better</a:t>
            </a:r>
          </a:p>
          <a:p>
            <a:pPr lvl="2"/>
            <a:r>
              <a:rPr lang="en-US" sz="1500"/>
              <a:t>Is there anything that the patient does that makes it better or worse</a:t>
            </a:r>
          </a:p>
          <a:p>
            <a:pPr lvl="1"/>
            <a:r>
              <a:rPr lang="en-US" sz="1800"/>
              <a:t>Quality</a:t>
            </a:r>
          </a:p>
          <a:p>
            <a:pPr lvl="2"/>
            <a:r>
              <a:rPr lang="en-US" sz="1500"/>
              <a:t>Is there pain, and if so what type—how would the patient describe it is words</a:t>
            </a:r>
          </a:p>
          <a:p>
            <a:pPr lvl="1"/>
            <a:endParaRPr lang="en-US" sz="1800"/>
          </a:p>
          <a:p>
            <a:pPr lvl="2"/>
            <a:endParaRPr lang="en-US" sz="1500"/>
          </a:p>
          <a:p>
            <a:pPr lvl="1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xmlns="" val="4729369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History of Present Illness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OPQRSTA (continued)</a:t>
            </a:r>
          </a:p>
          <a:p>
            <a:pPr lvl="1"/>
            <a:r>
              <a:rPr lang="en-US"/>
              <a:t>Radiation</a:t>
            </a:r>
          </a:p>
          <a:p>
            <a:pPr lvl="2"/>
            <a:r>
              <a:rPr lang="en-US"/>
              <a:t>Do the symptoms radiate to anywhere in the body, and if so, where?</a:t>
            </a:r>
          </a:p>
          <a:p>
            <a:pPr lvl="1"/>
            <a:r>
              <a:rPr lang="en-US"/>
              <a:t>Scale</a:t>
            </a:r>
          </a:p>
          <a:p>
            <a:pPr lvl="2"/>
            <a:r>
              <a:rPr lang="en-US"/>
              <a:t>On a scale of 1 to 10, how bad are the symptoms</a:t>
            </a:r>
          </a:p>
          <a:p>
            <a:pPr lvl="1"/>
            <a:r>
              <a:rPr lang="en-US"/>
              <a:t>Timing</a:t>
            </a:r>
          </a:p>
          <a:p>
            <a:pPr lvl="2"/>
            <a:r>
              <a:rPr lang="en-US"/>
              <a:t>When do the symptoms occur?</a:t>
            </a:r>
          </a:p>
          <a:p>
            <a:pPr lvl="3"/>
            <a:r>
              <a:rPr lang="en-US"/>
              <a:t>At night, all the time, in the mornings, etc…</a:t>
            </a:r>
          </a:p>
        </p:txBody>
      </p:sp>
    </p:spTree>
    <p:extLst>
      <p:ext uri="{BB962C8B-B14F-4D97-AF65-F5344CB8AC3E}">
        <p14:creationId xmlns:p14="http://schemas.microsoft.com/office/powerpoint/2010/main" xmlns="" val="36675550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History of Present Illness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OPQRSTA (cont)</a:t>
            </a:r>
          </a:p>
          <a:p>
            <a:pPr lvl="1"/>
            <a:r>
              <a:rPr lang="en-US"/>
              <a:t>Associated symptoms</a:t>
            </a:r>
          </a:p>
          <a:p>
            <a:pPr lvl="2"/>
            <a:r>
              <a:rPr lang="en-US"/>
              <a:t>Any other info about the chief complaint that has not already been covered</a:t>
            </a:r>
          </a:p>
          <a:p>
            <a:pPr lvl="2"/>
            <a:r>
              <a:rPr lang="en-US"/>
              <a:t>Ask if there is anything else that the patient has to tell about the chief complaint</a:t>
            </a:r>
          </a:p>
        </p:txBody>
      </p:sp>
    </p:spTree>
    <p:extLst>
      <p:ext uri="{BB962C8B-B14F-4D97-AF65-F5344CB8AC3E}">
        <p14:creationId xmlns:p14="http://schemas.microsoft.com/office/powerpoint/2010/main" xmlns="" val="34319346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Past Medical History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These are the medical conditions that the patient has chronically and that they see a doctor for.</a:t>
            </a:r>
          </a:p>
          <a:p>
            <a:r>
              <a:rPr lang="en-US"/>
              <a:t>Examples:</a:t>
            </a:r>
          </a:p>
          <a:p>
            <a:pPr lvl="1"/>
            <a:r>
              <a:rPr lang="en-US"/>
              <a:t>Hypertension, GERD, Depression, Congestive heart failure, hyperlipidemia, Diabetes, Asthma, Allergies, Thyroid problems, etc…</a:t>
            </a:r>
          </a:p>
        </p:txBody>
      </p:sp>
    </p:spTree>
    <p:extLst>
      <p:ext uri="{BB962C8B-B14F-4D97-AF65-F5344CB8AC3E}">
        <p14:creationId xmlns:p14="http://schemas.microsoft.com/office/powerpoint/2010/main" xmlns="" val="3613680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Internal medicine is the </a:t>
            </a:r>
            <a:r>
              <a:rPr lang="en-US" dirty="0">
                <a:hlinkClick r:id="rId2" tooltip="Medical specialty"/>
              </a:rPr>
              <a:t>medical specialty</a:t>
            </a:r>
            <a:r>
              <a:rPr lang="en-US" dirty="0"/>
              <a:t> dealing with the prevention, diagnosis, and treatment of adult diseases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        Angiology/Vascular Medicine</a:t>
            </a:r>
          </a:p>
          <a:p>
            <a:r>
              <a:rPr lang="sr-Latn-RS" dirty="0" smtClean="0"/>
              <a:t>        </a:t>
            </a:r>
            <a:r>
              <a:rPr lang="en-US" dirty="0" smtClean="0"/>
              <a:t>Cardiology</a:t>
            </a:r>
            <a:endParaRPr lang="en-US" dirty="0"/>
          </a:p>
          <a:p>
            <a:r>
              <a:rPr lang="en-US" dirty="0"/>
              <a:t>        Critical care medicine</a:t>
            </a:r>
          </a:p>
          <a:p>
            <a:r>
              <a:rPr lang="en-US" dirty="0"/>
              <a:t>        Endocrinology</a:t>
            </a:r>
          </a:p>
          <a:p>
            <a:r>
              <a:rPr lang="en-US" dirty="0"/>
              <a:t>        Gastroenterology</a:t>
            </a:r>
          </a:p>
          <a:p>
            <a:r>
              <a:rPr lang="en-US" dirty="0"/>
              <a:t>        Geriatrics</a:t>
            </a:r>
          </a:p>
          <a:p>
            <a:r>
              <a:rPr lang="en-US" dirty="0"/>
              <a:t>        Pulmonology</a:t>
            </a:r>
            <a:endParaRPr lang="sr-Latn-R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4832400" y="1602769"/>
            <a:ext cx="3999900" cy="2966106"/>
          </a:xfrm>
        </p:spPr>
        <p:txBody>
          <a:bodyPr/>
          <a:lstStyle/>
          <a:p>
            <a:r>
              <a:rPr lang="en-US" dirty="0"/>
              <a:t>Hematology</a:t>
            </a:r>
          </a:p>
          <a:p>
            <a:r>
              <a:rPr lang="en-US" dirty="0"/>
              <a:t>        </a:t>
            </a:r>
            <a:r>
              <a:rPr lang="en-US" dirty="0" err="1"/>
              <a:t>Hepatology</a:t>
            </a:r>
            <a:endParaRPr lang="en-US" dirty="0"/>
          </a:p>
          <a:p>
            <a:r>
              <a:rPr lang="en-US" dirty="0"/>
              <a:t>        Infectious disease</a:t>
            </a:r>
          </a:p>
          <a:p>
            <a:r>
              <a:rPr lang="en-US" dirty="0"/>
              <a:t>        Nephrology</a:t>
            </a:r>
          </a:p>
          <a:p>
            <a:r>
              <a:rPr lang="en-US" dirty="0"/>
              <a:t>        Neurology</a:t>
            </a:r>
          </a:p>
          <a:p>
            <a:r>
              <a:rPr lang="en-US" dirty="0"/>
              <a:t>        Oncology</a:t>
            </a:r>
          </a:p>
          <a:p>
            <a:r>
              <a:rPr lang="en-US" dirty="0"/>
              <a:t>        Pediatrics</a:t>
            </a:r>
          </a:p>
          <a:p>
            <a:r>
              <a:rPr lang="en-US" dirty="0" smtClean="0"/>
              <a:t>Rheumatology</a:t>
            </a:r>
            <a:endParaRPr lang="en-US" dirty="0"/>
          </a:p>
          <a:p>
            <a:r>
              <a:rPr lang="en-US" dirty="0"/>
              <a:t>        Sports Medicine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6594933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Past Surgical History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These are any previous operations that the patient may have had</a:t>
            </a:r>
          </a:p>
          <a:p>
            <a:pPr>
              <a:lnSpc>
                <a:spcPct val="90000"/>
              </a:lnSpc>
            </a:pPr>
            <a:r>
              <a:rPr lang="en-US"/>
              <a:t>Make sure to put how old the patient was when they occurred</a:t>
            </a:r>
          </a:p>
          <a:p>
            <a:pPr>
              <a:lnSpc>
                <a:spcPct val="90000"/>
              </a:lnSpc>
            </a:pPr>
            <a:r>
              <a:rPr lang="en-US"/>
              <a:t>Include even those that occurred in childhood</a:t>
            </a:r>
          </a:p>
          <a:p>
            <a:pPr>
              <a:lnSpc>
                <a:spcPct val="90000"/>
              </a:lnSpc>
            </a:pPr>
            <a:r>
              <a:rPr lang="en-US"/>
              <a:t>Examples:</a:t>
            </a:r>
          </a:p>
          <a:p>
            <a:pPr lvl="1">
              <a:lnSpc>
                <a:spcPct val="90000"/>
              </a:lnSpc>
            </a:pPr>
            <a:r>
              <a:rPr lang="en-US"/>
              <a:t>Tonsillectomy, Hysterectomy, Appendectomy, Hernias, Cholecystectomy</a:t>
            </a:r>
          </a:p>
        </p:txBody>
      </p:sp>
    </p:spTree>
    <p:extLst>
      <p:ext uri="{BB962C8B-B14F-4D97-AF65-F5344CB8AC3E}">
        <p14:creationId xmlns:p14="http://schemas.microsoft.com/office/powerpoint/2010/main" xmlns="" val="73711428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Medications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Include all meds the patient is on—even over the counter meds and herbals</a:t>
            </a:r>
          </a:p>
          <a:p>
            <a:r>
              <a:rPr lang="en-US"/>
              <a:t>Try to include the dosages if the patient knows them</a:t>
            </a:r>
          </a:p>
          <a:p>
            <a:r>
              <a:rPr lang="en-US"/>
              <a:t>Include how often the patient takes them</a:t>
            </a:r>
          </a:p>
        </p:txBody>
      </p:sp>
    </p:spTree>
    <p:extLst>
      <p:ext uri="{BB962C8B-B14F-4D97-AF65-F5344CB8AC3E}">
        <p14:creationId xmlns:p14="http://schemas.microsoft.com/office/powerpoint/2010/main" xmlns="" val="182706636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Allergies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Make sure to ask about medication allergies and the reaction that the patient has to them</a:t>
            </a:r>
          </a:p>
          <a:p>
            <a:r>
              <a:rPr lang="en-US"/>
              <a:t>Ask about latex, food and seasonal allergies</a:t>
            </a:r>
          </a:p>
        </p:txBody>
      </p:sp>
    </p:spTree>
    <p:extLst>
      <p:ext uri="{BB962C8B-B14F-4D97-AF65-F5344CB8AC3E}">
        <p14:creationId xmlns:p14="http://schemas.microsoft.com/office/powerpoint/2010/main" xmlns="" val="90076440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Social History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Things to include:</a:t>
            </a:r>
          </a:p>
          <a:p>
            <a:pPr lvl="1">
              <a:lnSpc>
                <a:spcPct val="90000"/>
              </a:lnSpc>
            </a:pPr>
            <a:r>
              <a:rPr lang="en-US"/>
              <a:t>Occupation</a:t>
            </a:r>
          </a:p>
          <a:p>
            <a:pPr lvl="1">
              <a:lnSpc>
                <a:spcPct val="90000"/>
              </a:lnSpc>
            </a:pPr>
            <a:r>
              <a:rPr lang="en-US"/>
              <a:t>Marriage status</a:t>
            </a:r>
          </a:p>
          <a:p>
            <a:pPr lvl="1">
              <a:lnSpc>
                <a:spcPct val="90000"/>
              </a:lnSpc>
            </a:pPr>
            <a:r>
              <a:rPr lang="en-US"/>
              <a:t>Tobacco use—how much and for how long</a:t>
            </a:r>
          </a:p>
          <a:p>
            <a:pPr lvl="1">
              <a:lnSpc>
                <a:spcPct val="90000"/>
              </a:lnSpc>
            </a:pPr>
            <a:r>
              <a:rPr lang="en-US"/>
              <a:t>Alcohol use</a:t>
            </a:r>
          </a:p>
          <a:p>
            <a:pPr lvl="1">
              <a:lnSpc>
                <a:spcPct val="90000"/>
              </a:lnSpc>
            </a:pPr>
            <a:r>
              <a:rPr lang="en-US"/>
              <a:t>Illicit drug use</a:t>
            </a:r>
          </a:p>
          <a:p>
            <a:pPr lvl="1">
              <a:lnSpc>
                <a:spcPct val="90000"/>
              </a:lnSpc>
            </a:pPr>
            <a:r>
              <a:rPr lang="en-US"/>
              <a:t>Immunization status</a:t>
            </a:r>
          </a:p>
          <a:p>
            <a:pPr lvl="1">
              <a:lnSpc>
                <a:spcPct val="90000"/>
              </a:lnSpc>
            </a:pPr>
            <a:r>
              <a:rPr lang="en-US"/>
              <a:t>If pertinent, sexually transmitted disease history</a:t>
            </a:r>
          </a:p>
        </p:txBody>
      </p:sp>
    </p:spTree>
    <p:extLst>
      <p:ext uri="{BB962C8B-B14F-4D97-AF65-F5344CB8AC3E}">
        <p14:creationId xmlns:p14="http://schemas.microsoft.com/office/powerpoint/2010/main" xmlns="" val="404357671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Social History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Here in Family Medicine, we also include:</a:t>
            </a:r>
          </a:p>
          <a:p>
            <a:pPr lvl="1"/>
            <a:r>
              <a:rPr lang="en-US"/>
              <a:t>Code status</a:t>
            </a:r>
          </a:p>
          <a:p>
            <a:pPr lvl="2"/>
            <a:r>
              <a:rPr lang="en-US"/>
              <a:t>Does the patient wish to have resuscitative measures taken in the event of their heart stopping, including chest compressions and/or a tube down their throat</a:t>
            </a:r>
          </a:p>
          <a:p>
            <a:pPr lvl="3"/>
            <a:r>
              <a:rPr lang="en-US" sz="1800" b="1"/>
              <a:t>DNR—do not resuscitate</a:t>
            </a:r>
          </a:p>
          <a:p>
            <a:pPr lvl="3"/>
            <a:r>
              <a:rPr lang="en-US" sz="1800" b="1"/>
              <a:t>DNI—do not intubate</a:t>
            </a:r>
          </a:p>
        </p:txBody>
      </p:sp>
    </p:spTree>
    <p:extLst>
      <p:ext uri="{BB962C8B-B14F-4D97-AF65-F5344CB8AC3E}">
        <p14:creationId xmlns:p14="http://schemas.microsoft.com/office/powerpoint/2010/main" xmlns="" val="26581791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Family History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Ask if the patient’s parents, grandparents, siblings or other family members had any major medical conditions</a:t>
            </a:r>
          </a:p>
          <a:p>
            <a:pPr lvl="1"/>
            <a:r>
              <a:rPr lang="en-US"/>
              <a:t>Examples:</a:t>
            </a:r>
          </a:p>
          <a:p>
            <a:pPr lvl="2"/>
            <a:r>
              <a:rPr lang="en-US"/>
              <a:t>Heart disease, heart attacks, hypertension, hyperlipidemia, diabetes, sickle cell disease</a:t>
            </a:r>
          </a:p>
          <a:p>
            <a:pPr lvl="2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009313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Review of Systems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80000"/>
              </a:lnSpc>
            </a:pPr>
            <a:r>
              <a:rPr lang="en-US" sz="1800" dirty="0"/>
              <a:t>The review of systems is just that, a series of questions grouped by organ system including: </a:t>
            </a:r>
          </a:p>
          <a:p>
            <a:pPr algn="l">
              <a:lnSpc>
                <a:spcPct val="80000"/>
              </a:lnSpc>
            </a:pPr>
            <a:r>
              <a:rPr lang="en-US" sz="1800" dirty="0"/>
              <a:t>General/Constitutional </a:t>
            </a:r>
          </a:p>
          <a:p>
            <a:pPr algn="l">
              <a:lnSpc>
                <a:spcPct val="80000"/>
              </a:lnSpc>
            </a:pPr>
            <a:r>
              <a:rPr lang="en-US" sz="1800" dirty="0"/>
              <a:t>Skin/Breast </a:t>
            </a:r>
          </a:p>
          <a:p>
            <a:pPr algn="l">
              <a:lnSpc>
                <a:spcPct val="80000"/>
              </a:lnSpc>
            </a:pPr>
            <a:r>
              <a:rPr lang="en-US" sz="1800" dirty="0"/>
              <a:t>Eyes/Ears/Nose/Mouth/Throat </a:t>
            </a:r>
          </a:p>
          <a:p>
            <a:pPr algn="l">
              <a:lnSpc>
                <a:spcPct val="80000"/>
              </a:lnSpc>
            </a:pPr>
            <a:r>
              <a:rPr lang="en-US" sz="1800" dirty="0"/>
              <a:t>Cardiovascular </a:t>
            </a:r>
          </a:p>
          <a:p>
            <a:pPr algn="l">
              <a:lnSpc>
                <a:spcPct val="80000"/>
              </a:lnSpc>
            </a:pPr>
            <a:r>
              <a:rPr lang="en-US" sz="1800" dirty="0"/>
              <a:t>Respiratory </a:t>
            </a:r>
          </a:p>
          <a:p>
            <a:pPr algn="l">
              <a:lnSpc>
                <a:spcPct val="80000"/>
              </a:lnSpc>
            </a:pPr>
            <a:r>
              <a:rPr lang="en-US" sz="1800" dirty="0"/>
              <a:t>Gastrointestinal </a:t>
            </a:r>
          </a:p>
          <a:p>
            <a:pPr algn="l">
              <a:lnSpc>
                <a:spcPct val="80000"/>
              </a:lnSpc>
            </a:pPr>
            <a:r>
              <a:rPr lang="en-US" sz="1800" dirty="0"/>
              <a:t>Genitourinary </a:t>
            </a:r>
          </a:p>
          <a:p>
            <a:pPr algn="l">
              <a:lnSpc>
                <a:spcPct val="80000"/>
              </a:lnSpc>
            </a:pPr>
            <a:r>
              <a:rPr lang="en-US" sz="1800" dirty="0"/>
              <a:t>Musculoskeletal </a:t>
            </a:r>
          </a:p>
          <a:p>
            <a:pPr algn="l">
              <a:lnSpc>
                <a:spcPct val="80000"/>
              </a:lnSpc>
            </a:pPr>
            <a:r>
              <a:rPr lang="en-US" sz="1800" dirty="0"/>
              <a:t>Neurologic/Psychiatric </a:t>
            </a:r>
          </a:p>
          <a:p>
            <a:pPr algn="l">
              <a:lnSpc>
                <a:spcPct val="80000"/>
              </a:lnSpc>
            </a:pPr>
            <a:r>
              <a:rPr lang="en-US" sz="1800" dirty="0"/>
              <a:t>Allergic/Immunologic/Lymphatic/Endocrine </a:t>
            </a:r>
          </a:p>
          <a:p>
            <a:pPr algn="l">
              <a:lnSpc>
                <a:spcPct val="80000"/>
              </a:lnSpc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22332897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Physical Exam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90000"/>
              </a:lnSpc>
            </a:pPr>
            <a:r>
              <a:rPr lang="en-US" dirty="0"/>
              <a:t>General </a:t>
            </a:r>
          </a:p>
          <a:p>
            <a:pPr algn="l">
              <a:lnSpc>
                <a:spcPct val="90000"/>
              </a:lnSpc>
            </a:pPr>
            <a:r>
              <a:rPr lang="en-US" dirty="0"/>
              <a:t>Heart</a:t>
            </a:r>
          </a:p>
          <a:p>
            <a:pPr algn="l">
              <a:lnSpc>
                <a:spcPct val="90000"/>
              </a:lnSpc>
            </a:pPr>
            <a:r>
              <a:rPr lang="en-US" dirty="0"/>
              <a:t>Lungs</a:t>
            </a:r>
          </a:p>
          <a:p>
            <a:pPr algn="l">
              <a:lnSpc>
                <a:spcPct val="90000"/>
              </a:lnSpc>
            </a:pPr>
            <a:r>
              <a:rPr lang="en-US" dirty="0"/>
              <a:t>Abdomen</a:t>
            </a:r>
          </a:p>
          <a:p>
            <a:pPr algn="l">
              <a:lnSpc>
                <a:spcPct val="90000"/>
              </a:lnSpc>
            </a:pPr>
            <a:r>
              <a:rPr lang="en-US" dirty="0"/>
              <a:t>Extremities</a:t>
            </a:r>
          </a:p>
          <a:p>
            <a:pPr algn="l">
              <a:lnSpc>
                <a:spcPct val="90000"/>
              </a:lnSpc>
            </a:pPr>
            <a:r>
              <a:rPr lang="en-US" dirty="0" smtClean="0"/>
              <a:t>Neck</a:t>
            </a:r>
            <a:endParaRPr lang="en-US" dirty="0"/>
          </a:p>
          <a:p>
            <a:pPr algn="l">
              <a:lnSpc>
                <a:spcPct val="90000"/>
              </a:lnSpc>
            </a:pPr>
            <a:r>
              <a:rPr lang="en-US" dirty="0"/>
              <a:t>GU if pertinent to the chief complaint</a:t>
            </a:r>
          </a:p>
        </p:txBody>
      </p:sp>
    </p:spTree>
    <p:extLst>
      <p:ext uri="{BB962C8B-B14F-4D97-AF65-F5344CB8AC3E}">
        <p14:creationId xmlns:p14="http://schemas.microsoft.com/office/powerpoint/2010/main" xmlns="" val="52435313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Physical Exam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Make sure to include vital signs as part of this</a:t>
            </a:r>
          </a:p>
          <a:p>
            <a:endParaRPr lang="en-US"/>
          </a:p>
          <a:p>
            <a:r>
              <a:rPr lang="en-US"/>
              <a:t>Develop a systematic approach for doing the physical exam</a:t>
            </a:r>
          </a:p>
        </p:txBody>
      </p:sp>
    </p:spTree>
    <p:extLst>
      <p:ext uri="{BB962C8B-B14F-4D97-AF65-F5344CB8AC3E}">
        <p14:creationId xmlns:p14="http://schemas.microsoft.com/office/powerpoint/2010/main" xmlns="" val="130329787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Assessment and Plan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is what you think is wrong with the patient, and what you plan to do initially during admission</a:t>
            </a:r>
          </a:p>
          <a:p>
            <a:r>
              <a:rPr lang="en-US"/>
              <a:t>Example:</a:t>
            </a:r>
          </a:p>
          <a:p>
            <a:pPr lvl="1"/>
            <a:r>
              <a:rPr lang="en-US"/>
              <a:t>A/P: 1.  Chest pain.  We will admit the patient to the chest pain protocol.  We will get EKG every 8 hours times three, and cardiac enzymes every eight hours times three, get a CBC, CMP, etc….</a:t>
            </a:r>
          </a:p>
        </p:txBody>
      </p:sp>
    </p:spTree>
    <p:extLst>
      <p:ext uri="{BB962C8B-B14F-4D97-AF65-F5344CB8AC3E}">
        <p14:creationId xmlns:p14="http://schemas.microsoft.com/office/powerpoint/2010/main" xmlns="" val="4090602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 rtlCol="1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Cardiology Department 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ar-SA" dirty="0" smtClean="0">
              <a:solidFill>
                <a:srgbClr val="FF0000"/>
              </a:solidFill>
            </a:endParaRPr>
          </a:p>
        </p:txBody>
      </p:sp>
      <p:sp>
        <p:nvSpPr>
          <p:cNvPr id="6148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 eaLnBrk="1" hangingPunct="1"/>
            <a:r>
              <a:rPr lang="en-US" sz="3300" dirty="0">
                <a:cs typeface="Arial" panose="020B0604020202020204" pitchFamily="34" charset="0"/>
              </a:rPr>
              <a:t>This department provides medical care to patients who have problems with their heart or circulation.</a:t>
            </a:r>
            <a:r>
              <a:rPr lang="en-US" sz="3300" dirty="0">
                <a:solidFill>
                  <a:srgbClr val="FF0000"/>
                </a:solidFill>
                <a:cs typeface="Arial" panose="020B0604020202020204" pitchFamily="34" charset="0"/>
              </a:rPr>
              <a:t/>
            </a:r>
            <a:br>
              <a:rPr lang="en-US" sz="3300" dirty="0">
                <a:solidFill>
                  <a:srgbClr val="FF0000"/>
                </a:solidFill>
                <a:cs typeface="Arial" panose="020B0604020202020204" pitchFamily="34" charset="0"/>
              </a:rPr>
            </a:br>
            <a:endParaRPr lang="ar-SA" sz="33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5067" y="2281076"/>
            <a:ext cx="4001517" cy="267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998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Dictating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After stating the beginning info:</a:t>
            </a:r>
          </a:p>
          <a:p>
            <a:r>
              <a:rPr lang="en-US"/>
              <a:t>State the chief complaint and the remainder of the history</a:t>
            </a:r>
          </a:p>
          <a:p>
            <a:r>
              <a:rPr lang="en-US"/>
              <a:t>Make sure you title each component</a:t>
            </a:r>
          </a:p>
          <a:p>
            <a:r>
              <a:rPr lang="en-US"/>
              <a:t>Make sure you include the vital signs and all physical exam findings</a:t>
            </a:r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730025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History and Physical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941" y="1237627"/>
            <a:ext cx="8904157" cy="3394472"/>
          </a:xfrm>
        </p:spPr>
        <p:txBody>
          <a:bodyPr/>
          <a:lstStyle/>
          <a:p>
            <a:pPr algn="l"/>
            <a:r>
              <a:rPr lang="en-US" dirty="0"/>
              <a:t>This will all become like second nature after you have done a </a:t>
            </a:r>
            <a:r>
              <a:rPr lang="en-US" dirty="0" smtClean="0"/>
              <a:t>few</a:t>
            </a:r>
            <a:r>
              <a:rPr lang="sr-Latn-RS" dirty="0" smtClean="0"/>
              <a:t> times</a:t>
            </a:r>
            <a:r>
              <a:rPr lang="en-US" dirty="0" smtClean="0"/>
              <a:t>.  </a:t>
            </a:r>
            <a:endParaRPr lang="en-US" dirty="0"/>
          </a:p>
          <a:p>
            <a:pPr algn="l"/>
            <a:r>
              <a:rPr lang="en-US" dirty="0"/>
              <a:t>Just stick to the same way you do </a:t>
            </a:r>
            <a:r>
              <a:rPr lang="en-US" dirty="0" smtClean="0"/>
              <a:t>each </a:t>
            </a:r>
            <a:r>
              <a:rPr lang="en-US" dirty="0"/>
              <a:t>time, and you will do all right.</a:t>
            </a:r>
          </a:p>
        </p:txBody>
      </p:sp>
    </p:spTree>
    <p:extLst>
      <p:ext uri="{BB962C8B-B14F-4D97-AF65-F5344CB8AC3E}">
        <p14:creationId xmlns:p14="http://schemas.microsoft.com/office/powerpoint/2010/main" xmlns="" val="103080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Interventional cardiology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8188" y="1200150"/>
            <a:ext cx="6047624" cy="339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2799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Critical care medicine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1247950"/>
            <a:ext cx="5087099" cy="28849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8356" y="1247950"/>
            <a:ext cx="2828444" cy="2828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8442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Endocrinology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99" y="1078787"/>
            <a:ext cx="3390472" cy="39258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105" y="1329325"/>
            <a:ext cx="3031466" cy="2270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1490550"/>
      </p:ext>
    </p:extLst>
  </p:cSld>
  <p:clrMapOvr>
    <a:masterClrMapping/>
  </p:clrMapOvr>
</p:sld>
</file>

<file path=ppt/theme/theme1.xml><?xml version="1.0" encoding="utf-8"?>
<a:theme xmlns:a="http://schemas.openxmlformats.org/drawingml/2006/main" name="Nursing Infographics by Slidesgo">
  <a:themeElements>
    <a:clrScheme name="Simple Light">
      <a:dk1>
        <a:srgbClr val="000000"/>
      </a:dk1>
      <a:lt1>
        <a:srgbClr val="FFFFFF"/>
      </a:lt1>
      <a:dk2>
        <a:srgbClr val="666666"/>
      </a:dk2>
      <a:lt2>
        <a:srgbClr val="D9D9D9"/>
      </a:lt2>
      <a:accent1>
        <a:srgbClr val="01ADFA"/>
      </a:accent1>
      <a:accent2>
        <a:srgbClr val="02DAAB"/>
      </a:accent2>
      <a:accent3>
        <a:srgbClr val="8C9EFD"/>
      </a:accent3>
      <a:accent4>
        <a:srgbClr val="3065A8"/>
      </a:accent4>
      <a:accent5>
        <a:srgbClr val="21939C"/>
      </a:accent5>
      <a:accent6>
        <a:srgbClr val="3F4C8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1620</Words>
  <Application>Microsoft Office PowerPoint</Application>
  <PresentationFormat>On-screen Show (16:9)</PresentationFormat>
  <Paragraphs>269</Paragraphs>
  <Slides>61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61</vt:i4>
      </vt:variant>
    </vt:vector>
  </HeadingPairs>
  <TitlesOfParts>
    <vt:vector size="70" baseType="lpstr">
      <vt:lpstr>Arial</vt:lpstr>
      <vt:lpstr>Fira Sans Extra Condensed SemiBold</vt:lpstr>
      <vt:lpstr>Fira Sans Extra Condensed</vt:lpstr>
      <vt:lpstr>Roboto</vt:lpstr>
      <vt:lpstr>Calibri</vt:lpstr>
      <vt:lpstr>Times New Roman</vt:lpstr>
      <vt:lpstr>Aparajita</vt:lpstr>
      <vt:lpstr>Nursing Infographics by Slidesgo</vt:lpstr>
      <vt:lpstr>سمة Office</vt:lpstr>
      <vt:lpstr>Clinical Medicine</vt:lpstr>
      <vt:lpstr>Introduction</vt:lpstr>
      <vt:lpstr>Medical specialties</vt:lpstr>
      <vt:lpstr>Slide 4</vt:lpstr>
      <vt:lpstr>Internal medicine is the medical specialty dealing with the prevention, diagnosis, and treatment of adult diseases</vt:lpstr>
      <vt:lpstr>Cardiology Department  </vt:lpstr>
      <vt:lpstr>Interventional cardiology</vt:lpstr>
      <vt:lpstr>Critical care medicine</vt:lpstr>
      <vt:lpstr>Endocrinology</vt:lpstr>
      <vt:lpstr>Pulmology</vt:lpstr>
      <vt:lpstr>Hematology</vt:lpstr>
      <vt:lpstr>Gastroeneterology</vt:lpstr>
      <vt:lpstr>Rheumatology</vt:lpstr>
      <vt:lpstr>Oncology</vt:lpstr>
      <vt:lpstr>Slide 15</vt:lpstr>
      <vt:lpstr>Surgery specialty</vt:lpstr>
      <vt:lpstr>General surgery</vt:lpstr>
      <vt:lpstr>Cardiovascular surgery</vt:lpstr>
      <vt:lpstr>Plastic surgery</vt:lpstr>
      <vt:lpstr> </vt:lpstr>
      <vt:lpstr>Gynecology and obstetrics </vt:lpstr>
      <vt:lpstr>Pediatrics</vt:lpstr>
      <vt:lpstr>Diagnostic specialties </vt:lpstr>
      <vt:lpstr>Radiology</vt:lpstr>
      <vt:lpstr>Nuclear medicine</vt:lpstr>
      <vt:lpstr>Other major specialties</vt:lpstr>
      <vt:lpstr>Psychiatry</vt:lpstr>
      <vt:lpstr>Slide 28</vt:lpstr>
      <vt:lpstr>Hospital Staff</vt:lpstr>
      <vt:lpstr>Slide 30</vt:lpstr>
      <vt:lpstr>Hospital Equipments </vt:lpstr>
      <vt:lpstr>Inside the rooms</vt:lpstr>
      <vt:lpstr>Slide 33</vt:lpstr>
      <vt:lpstr>Slide 34</vt:lpstr>
      <vt:lpstr>Outside the patient room</vt:lpstr>
      <vt:lpstr>Slide 36</vt:lpstr>
      <vt:lpstr>Slide 37</vt:lpstr>
      <vt:lpstr>The History and Physical Exam</vt:lpstr>
      <vt:lpstr>The History</vt:lpstr>
      <vt:lpstr>The History</vt:lpstr>
      <vt:lpstr>The History</vt:lpstr>
      <vt:lpstr>Components of the History</vt:lpstr>
      <vt:lpstr>The Components </vt:lpstr>
      <vt:lpstr>Main Complaint </vt:lpstr>
      <vt:lpstr>History of Present Illness</vt:lpstr>
      <vt:lpstr>History of Present Illness</vt:lpstr>
      <vt:lpstr>History of Present Illness</vt:lpstr>
      <vt:lpstr>History of Present Illness</vt:lpstr>
      <vt:lpstr>Past Medical History</vt:lpstr>
      <vt:lpstr>Past Surgical History</vt:lpstr>
      <vt:lpstr>Medications</vt:lpstr>
      <vt:lpstr>Allergies</vt:lpstr>
      <vt:lpstr>Social History</vt:lpstr>
      <vt:lpstr>Social History</vt:lpstr>
      <vt:lpstr>Family History</vt:lpstr>
      <vt:lpstr>Review of Systems</vt:lpstr>
      <vt:lpstr>Physical Exam</vt:lpstr>
      <vt:lpstr>Physical Exam</vt:lpstr>
      <vt:lpstr>Assessment and Plan</vt:lpstr>
      <vt:lpstr>Dictating</vt:lpstr>
      <vt:lpstr>History and Physical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Clinical Medicine</dc:title>
  <cp:lastModifiedBy>Milanče Sin</cp:lastModifiedBy>
  <cp:revision>38</cp:revision>
  <dcterms:modified xsi:type="dcterms:W3CDTF">2026-04-08T21:54:20Z</dcterms:modified>
</cp:coreProperties>
</file>